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6"/>
  </p:notesMasterIdLst>
  <p:handoutMasterIdLst>
    <p:handoutMasterId r:id="rId57"/>
  </p:handoutMasterIdLst>
  <p:sldIdLst>
    <p:sldId id="327" r:id="rId5"/>
    <p:sldId id="330" r:id="rId6"/>
    <p:sldId id="331" r:id="rId7"/>
    <p:sldId id="339" r:id="rId8"/>
    <p:sldId id="332" r:id="rId9"/>
    <p:sldId id="298" r:id="rId10"/>
    <p:sldId id="262" r:id="rId11"/>
    <p:sldId id="335" r:id="rId12"/>
    <p:sldId id="333" r:id="rId13"/>
    <p:sldId id="299" r:id="rId14"/>
    <p:sldId id="264" r:id="rId15"/>
    <p:sldId id="336" r:id="rId16"/>
    <p:sldId id="266" r:id="rId17"/>
    <p:sldId id="265" r:id="rId18"/>
    <p:sldId id="276" r:id="rId19"/>
    <p:sldId id="303" r:id="rId20"/>
    <p:sldId id="293" r:id="rId21"/>
    <p:sldId id="277" r:id="rId22"/>
    <p:sldId id="337" r:id="rId23"/>
    <p:sldId id="338" r:id="rId24"/>
    <p:sldId id="284" r:id="rId25"/>
    <p:sldId id="269" r:id="rId26"/>
    <p:sldId id="304" r:id="rId27"/>
    <p:sldId id="305" r:id="rId28"/>
    <p:sldId id="307" r:id="rId29"/>
    <p:sldId id="306" r:id="rId30"/>
    <p:sldId id="308" r:id="rId31"/>
    <p:sldId id="270" r:id="rId32"/>
    <p:sldId id="309" r:id="rId33"/>
    <p:sldId id="310" r:id="rId34"/>
    <p:sldId id="311" r:id="rId35"/>
    <p:sldId id="312" r:id="rId36"/>
    <p:sldId id="314" r:id="rId37"/>
    <p:sldId id="313" r:id="rId38"/>
    <p:sldId id="315" r:id="rId39"/>
    <p:sldId id="316" r:id="rId40"/>
    <p:sldId id="317" r:id="rId41"/>
    <p:sldId id="294" r:id="rId42"/>
    <p:sldId id="296" r:id="rId43"/>
    <p:sldId id="318" r:id="rId44"/>
    <p:sldId id="319" r:id="rId45"/>
    <p:sldId id="321" r:id="rId46"/>
    <p:sldId id="322" r:id="rId47"/>
    <p:sldId id="323" r:id="rId48"/>
    <p:sldId id="324" r:id="rId49"/>
    <p:sldId id="288" r:id="rId50"/>
    <p:sldId id="289" r:id="rId51"/>
    <p:sldId id="320" r:id="rId52"/>
    <p:sldId id="274" r:id="rId53"/>
    <p:sldId id="275" r:id="rId54"/>
    <p:sldId id="329" r:id="rId55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2F0E8A-FFC5-4D1D-8060-48F551D282EC}" v="687" dt="2024-03-10T23:07:31.512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5" d="100"/>
          <a:sy n="75" d="100"/>
        </p:scale>
        <p:origin x="1608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Matthew Thomas" userId="7fe0f76657d5b62b" providerId="LiveId" clId="{5E2F0E8A-FFC5-4D1D-8060-48F551D282EC}"/>
    <pc:docChg chg="undo custSel addSld delSld modSld">
      <pc:chgData name="Matthew Thomas" userId="7fe0f76657d5b62b" providerId="LiveId" clId="{5E2F0E8A-FFC5-4D1D-8060-48F551D282EC}" dt="2024-03-11T02:19:04.585" v="19110" actId="20577"/>
      <pc:docMkLst>
        <pc:docMk/>
      </pc:docMkLst>
      <pc:sldChg chg="addSp delSp modSp mod setBg">
        <pc:chgData name="Matthew Thomas" userId="7fe0f76657d5b62b" providerId="LiveId" clId="{5E2F0E8A-FFC5-4D1D-8060-48F551D282EC}" dt="2024-03-10T21:54:35.858" v="16940" actId="20577"/>
        <pc:sldMkLst>
          <pc:docMk/>
          <pc:sldMk cId="1553432724" sldId="262"/>
        </pc:sldMkLst>
        <pc:spChg chg="mod ord">
          <ac:chgData name="Matthew Thomas" userId="7fe0f76657d5b62b" providerId="LiveId" clId="{5E2F0E8A-FFC5-4D1D-8060-48F551D282EC}" dt="2024-03-03T20:40:40.532" v="9443" actId="26606"/>
          <ac:spMkLst>
            <pc:docMk/>
            <pc:sldMk cId="1553432724" sldId="262"/>
            <ac:spMk id="4" creationId="{B892CF01-5F8F-9D43-96B9-A581954BA94A}"/>
          </ac:spMkLst>
        </pc:spChg>
        <pc:spChg chg="del">
          <ac:chgData name="Matthew Thomas" userId="7fe0f76657d5b62b" providerId="LiveId" clId="{5E2F0E8A-FFC5-4D1D-8060-48F551D282EC}" dt="2024-03-03T20:40:40.532" v="9443" actId="26606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Matthew Thomas" userId="7fe0f76657d5b62b" providerId="LiveId" clId="{5E2F0E8A-FFC5-4D1D-8060-48F551D282EC}" dt="2024-03-03T20:40:40.532" v="9443" actId="26606"/>
          <ac:spMkLst>
            <pc:docMk/>
            <pc:sldMk cId="1553432724" sldId="262"/>
            <ac:spMk id="13" creationId="{13C62649-0825-4926-8E2A-2EBCCFE00ECC}"/>
          </ac:spMkLst>
        </pc:spChg>
        <pc:spChg chg="add">
          <ac:chgData name="Matthew Thomas" userId="7fe0f76657d5b62b" providerId="LiveId" clId="{5E2F0E8A-FFC5-4D1D-8060-48F551D282EC}" dt="2024-03-03T20:40:40.532" v="9443" actId="26606"/>
          <ac:spMkLst>
            <pc:docMk/>
            <pc:sldMk cId="1553432724" sldId="262"/>
            <ac:spMk id="19" creationId="{7301F447-EEF7-48F5-AF73-7566EE7F64AD}"/>
          </ac:spMkLst>
        </pc:spChg>
        <pc:spChg chg="add">
          <ac:chgData name="Matthew Thomas" userId="7fe0f76657d5b62b" providerId="LiveId" clId="{5E2F0E8A-FFC5-4D1D-8060-48F551D282EC}" dt="2024-03-03T20:40:40.532" v="9443" actId="26606"/>
          <ac:spMkLst>
            <pc:docMk/>
            <pc:sldMk cId="1553432724" sldId="262"/>
            <ac:spMk id="21" creationId="{F7117410-A2A4-4085-9ADC-46744551DBDE}"/>
          </ac:spMkLst>
        </pc:spChg>
        <pc:spChg chg="add">
          <ac:chgData name="Matthew Thomas" userId="7fe0f76657d5b62b" providerId="LiveId" clId="{5E2F0E8A-FFC5-4D1D-8060-48F551D282EC}" dt="2024-03-03T20:40:40.532" v="9443" actId="26606"/>
          <ac:spMkLst>
            <pc:docMk/>
            <pc:sldMk cId="1553432724" sldId="262"/>
            <ac:spMk id="23" creationId="{99F74EB5-E547-4FB4-95F5-BCC788F3C4A0}"/>
          </ac:spMkLst>
        </pc:spChg>
        <pc:graphicFrameChg chg="add mod modGraphic">
          <ac:chgData name="Matthew Thomas" userId="7fe0f76657d5b62b" providerId="LiveId" clId="{5E2F0E8A-FFC5-4D1D-8060-48F551D282EC}" dt="2024-03-10T21:54:35.858" v="16940" actId="20577"/>
          <ac:graphicFrameMkLst>
            <pc:docMk/>
            <pc:sldMk cId="1553432724" sldId="262"/>
            <ac:graphicFrameMk id="15" creationId="{FD393797-692C-D7B8-9AA9-92845002D6C1}"/>
          </ac:graphicFrameMkLst>
        </pc:graphicFrameChg>
      </pc:sldChg>
      <pc:sldChg chg="addSp modSp del mod">
        <pc:chgData name="Matthew Thomas" userId="7fe0f76657d5b62b" providerId="LiveId" clId="{5E2F0E8A-FFC5-4D1D-8060-48F551D282EC}" dt="2024-03-03T20:44:45.273" v="9482" actId="47"/>
        <pc:sldMkLst>
          <pc:docMk/>
          <pc:sldMk cId="3288665831" sldId="263"/>
        </pc:sldMkLst>
        <pc:spChg chg="add mod">
          <ac:chgData name="Matthew Thomas" userId="7fe0f76657d5b62b" providerId="LiveId" clId="{5E2F0E8A-FFC5-4D1D-8060-48F551D282EC}" dt="2024-03-03T20:43:55.765" v="9461"/>
          <ac:spMkLst>
            <pc:docMk/>
            <pc:sldMk cId="3288665831" sldId="263"/>
            <ac:spMk id="2" creationId="{B352253D-35BF-DEA1-82CA-F690AE41FF8A}"/>
          </ac:spMkLst>
        </pc:spChg>
        <pc:spChg chg="mod">
          <ac:chgData name="Matthew Thomas" userId="7fe0f76657d5b62b" providerId="LiveId" clId="{5E2F0E8A-FFC5-4D1D-8060-48F551D282EC}" dt="2024-03-03T20:44:25.957" v="9477" actId="21"/>
          <ac:spMkLst>
            <pc:docMk/>
            <pc:sldMk cId="3288665831" sldId="263"/>
            <ac:spMk id="5" creationId="{1B07C49E-AFFC-EC46-8930-E4D428F5F943}"/>
          </ac:spMkLst>
        </pc:spChg>
      </pc:sldChg>
      <pc:sldChg chg="addSp delSp modSp mod setBg">
        <pc:chgData name="Matthew Thomas" userId="7fe0f76657d5b62b" providerId="LiveId" clId="{5E2F0E8A-FFC5-4D1D-8060-48F551D282EC}" dt="2024-03-05T20:33:38.799" v="11403" actId="1076"/>
        <pc:sldMkLst>
          <pc:docMk/>
          <pc:sldMk cId="2987552906" sldId="264"/>
        </pc:sldMkLst>
        <pc:spChg chg="add del mod">
          <ac:chgData name="Matthew Thomas" userId="7fe0f76657d5b62b" providerId="LiveId" clId="{5E2F0E8A-FFC5-4D1D-8060-48F551D282EC}" dt="2024-03-05T20:29:08.045" v="11375" actId="478"/>
          <ac:spMkLst>
            <pc:docMk/>
            <pc:sldMk cId="2987552906" sldId="264"/>
            <ac:spMk id="2" creationId="{A2094D2C-185A-2200-D934-BC48349B1956}"/>
          </ac:spMkLst>
        </pc:spChg>
        <pc:spChg chg="add del mod">
          <ac:chgData name="Matthew Thomas" userId="7fe0f76657d5b62b" providerId="LiveId" clId="{5E2F0E8A-FFC5-4D1D-8060-48F551D282EC}" dt="2024-03-03T19:26:51.757" v="7927" actId="22"/>
          <ac:spMkLst>
            <pc:docMk/>
            <pc:sldMk cId="2987552906" sldId="264"/>
            <ac:spMk id="3" creationId="{46EEA54E-3B9C-C546-FCBF-0D60B175A205}"/>
          </ac:spMkLst>
        </pc:spChg>
        <pc:spChg chg="mod ord">
          <ac:chgData name="Matthew Thomas" userId="7fe0f76657d5b62b" providerId="LiveId" clId="{5E2F0E8A-FFC5-4D1D-8060-48F551D282EC}" dt="2024-03-05T20:32:04.707" v="11383" actId="26606"/>
          <ac:spMkLst>
            <pc:docMk/>
            <pc:sldMk cId="2987552906" sldId="264"/>
            <ac:spMk id="4" creationId="{EE021CA9-7CB7-1046-8FA0-21F127C19A59}"/>
          </ac:spMkLst>
        </pc:spChg>
        <pc:spChg chg="mod ord">
          <ac:chgData name="Matthew Thomas" userId="7fe0f76657d5b62b" providerId="LiveId" clId="{5E2F0E8A-FFC5-4D1D-8060-48F551D282EC}" dt="2024-03-05T20:33:29.707" v="11401" actId="1076"/>
          <ac:spMkLst>
            <pc:docMk/>
            <pc:sldMk cId="2987552906" sldId="264"/>
            <ac:spMk id="5" creationId="{1B07C49E-AFFC-EC46-8930-E4D428F5F943}"/>
          </ac:spMkLst>
        </pc:spChg>
        <pc:spChg chg="add del">
          <ac:chgData name="Matthew Thomas" userId="7fe0f76657d5b62b" providerId="LiveId" clId="{5E2F0E8A-FFC5-4D1D-8060-48F551D282EC}" dt="2024-03-05T20:28:36.889" v="11373" actId="22"/>
          <ac:spMkLst>
            <pc:docMk/>
            <pc:sldMk cId="2987552906" sldId="264"/>
            <ac:spMk id="6" creationId="{7AEFE2CD-036E-2200-B5A9-9D739A710353}"/>
          </ac:spMkLst>
        </pc:spChg>
        <pc:spChg chg="mod">
          <ac:chgData name="Matthew Thomas" userId="7fe0f76657d5b62b" providerId="LiveId" clId="{5E2F0E8A-FFC5-4D1D-8060-48F551D282EC}" dt="2024-03-05T20:32:04.707" v="11383" actId="26606"/>
          <ac:spMkLst>
            <pc:docMk/>
            <pc:sldMk cId="2987552906" sldId="264"/>
            <ac:spMk id="8" creationId="{2A665A13-3129-46DF-B847-F273F3E96BE6}"/>
          </ac:spMkLst>
        </pc:spChg>
        <pc:spChg chg="add">
          <ac:chgData name="Matthew Thomas" userId="7fe0f76657d5b62b" providerId="LiveId" clId="{5E2F0E8A-FFC5-4D1D-8060-48F551D282EC}" dt="2024-03-05T20:32:04.707" v="11383" actId="26606"/>
          <ac:spMkLst>
            <pc:docMk/>
            <pc:sldMk cId="2987552906" sldId="264"/>
            <ac:spMk id="14" creationId="{32AEEBC8-9D30-42EF-95F2-386C2653FBF0}"/>
          </ac:spMkLst>
        </pc:spChg>
        <pc:spChg chg="add">
          <ac:chgData name="Matthew Thomas" userId="7fe0f76657d5b62b" providerId="LiveId" clId="{5E2F0E8A-FFC5-4D1D-8060-48F551D282EC}" dt="2024-03-05T20:32:04.707" v="11383" actId="26606"/>
          <ac:spMkLst>
            <pc:docMk/>
            <pc:sldMk cId="2987552906" sldId="264"/>
            <ac:spMk id="16" creationId="{2E92FA66-67D7-4CB4-94D3-E643A9AD4757}"/>
          </ac:spMkLst>
        </pc:spChg>
        <pc:picChg chg="add mod">
          <ac:chgData name="Matthew Thomas" userId="7fe0f76657d5b62b" providerId="LiveId" clId="{5E2F0E8A-FFC5-4D1D-8060-48F551D282EC}" dt="2024-03-05T20:33:38.799" v="11403" actId="1076"/>
          <ac:picMkLst>
            <pc:docMk/>
            <pc:sldMk cId="2987552906" sldId="264"/>
            <ac:picMk id="9" creationId="{B60C7303-4447-C100-FBE0-A8B9C7063D37}"/>
          </ac:picMkLst>
        </pc:picChg>
      </pc:sldChg>
      <pc:sldChg chg="addSp modSp mod setBg">
        <pc:chgData name="Matthew Thomas" userId="7fe0f76657d5b62b" providerId="LiveId" clId="{5E2F0E8A-FFC5-4D1D-8060-48F551D282EC}" dt="2024-03-06T00:00:00.934" v="15807" actId="1038"/>
        <pc:sldMkLst>
          <pc:docMk/>
          <pc:sldMk cId="1578726356" sldId="265"/>
        </pc:sldMkLst>
        <pc:spChg chg="add mod">
          <ac:chgData name="Matthew Thomas" userId="7fe0f76657d5b62b" providerId="LiveId" clId="{5E2F0E8A-FFC5-4D1D-8060-48F551D282EC}" dt="2024-03-05T23:14:35.592" v="13906" actId="1076"/>
          <ac:spMkLst>
            <pc:docMk/>
            <pc:sldMk cId="1578726356" sldId="265"/>
            <ac:spMk id="2" creationId="{EA6D44BE-F7CB-A2DF-195B-D7E1053CEDC0}"/>
          </ac:spMkLst>
        </pc:spChg>
        <pc:spChg chg="mod ord">
          <ac:chgData name="Matthew Thomas" userId="7fe0f76657d5b62b" providerId="LiveId" clId="{5E2F0E8A-FFC5-4D1D-8060-48F551D282EC}" dt="2024-03-05T23:02:52.181" v="13791" actId="26606"/>
          <ac:spMkLst>
            <pc:docMk/>
            <pc:sldMk cId="1578726356" sldId="265"/>
            <ac:spMk id="3" creationId="{32405FDA-CB27-4506-BA80-B7DD00CB25C5}"/>
          </ac:spMkLst>
        </pc:spChg>
        <pc:spChg chg="mod">
          <ac:chgData name="Matthew Thomas" userId="7fe0f76657d5b62b" providerId="LiveId" clId="{5E2F0E8A-FFC5-4D1D-8060-48F551D282EC}" dt="2024-03-06T00:00:00.934" v="15807" actId="1038"/>
          <ac:spMkLst>
            <pc:docMk/>
            <pc:sldMk cId="1578726356" sldId="265"/>
            <ac:spMk id="4" creationId="{617B1B70-690D-5945-90C2-196E1304B45D}"/>
          </ac:spMkLst>
        </pc:spChg>
        <pc:spChg chg="mod">
          <ac:chgData name="Matthew Thomas" userId="7fe0f76657d5b62b" providerId="LiveId" clId="{5E2F0E8A-FFC5-4D1D-8060-48F551D282EC}" dt="2024-03-05T23:15:51.256" v="13959" actId="1037"/>
          <ac:spMkLst>
            <pc:docMk/>
            <pc:sldMk cId="1578726356" sldId="265"/>
            <ac:spMk id="5" creationId="{1B07C49E-AFFC-EC46-8930-E4D428F5F943}"/>
          </ac:spMkLst>
        </pc:spChg>
        <pc:spChg chg="add mod">
          <ac:chgData name="Matthew Thomas" userId="7fe0f76657d5b62b" providerId="LiveId" clId="{5E2F0E8A-FFC5-4D1D-8060-48F551D282EC}" dt="2024-03-05T23:15:51.256" v="13959" actId="1037"/>
          <ac:spMkLst>
            <pc:docMk/>
            <pc:sldMk cId="1578726356" sldId="265"/>
            <ac:spMk id="6" creationId="{DDCC4AFF-D74F-ED34-A2DC-7D193861B613}"/>
          </ac:spMkLst>
        </pc:spChg>
        <pc:spChg chg="add mod">
          <ac:chgData name="Matthew Thomas" userId="7fe0f76657d5b62b" providerId="LiveId" clId="{5E2F0E8A-FFC5-4D1D-8060-48F551D282EC}" dt="2024-03-05T23:15:37.003" v="13915" actId="1076"/>
          <ac:spMkLst>
            <pc:docMk/>
            <pc:sldMk cId="1578726356" sldId="265"/>
            <ac:spMk id="7" creationId="{FD4B8298-B40A-4507-C71F-185C9CC1277B}"/>
          </ac:spMkLst>
        </pc:spChg>
        <pc:spChg chg="add">
          <ac:chgData name="Matthew Thomas" userId="7fe0f76657d5b62b" providerId="LiveId" clId="{5E2F0E8A-FFC5-4D1D-8060-48F551D282EC}" dt="2024-03-05T23:02:52.181" v="13791" actId="26606"/>
          <ac:spMkLst>
            <pc:docMk/>
            <pc:sldMk cId="1578726356" sldId="265"/>
            <ac:spMk id="12" creationId="{AE2B703B-46F9-481A-A605-82E2A828C4FA}"/>
          </ac:spMkLst>
        </pc:spChg>
        <pc:spChg chg="add">
          <ac:chgData name="Matthew Thomas" userId="7fe0f76657d5b62b" providerId="LiveId" clId="{5E2F0E8A-FFC5-4D1D-8060-48F551D282EC}" dt="2024-03-05T23:02:52.181" v="13791" actId="26606"/>
          <ac:spMkLst>
            <pc:docMk/>
            <pc:sldMk cId="1578726356" sldId="265"/>
            <ac:spMk id="14" creationId="{F13BE4D7-0C3D-4906-B230-A1C5B4665CCF}"/>
          </ac:spMkLst>
        </pc:spChg>
      </pc:sldChg>
      <pc:sldChg chg="addSp delSp modSp mod setBg">
        <pc:chgData name="Matthew Thomas" userId="7fe0f76657d5b62b" providerId="LiveId" clId="{5E2F0E8A-FFC5-4D1D-8060-48F551D282EC}" dt="2024-03-10T22:52:46.501" v="18694" actId="20577"/>
        <pc:sldMkLst>
          <pc:docMk/>
          <pc:sldMk cId="779971636" sldId="266"/>
        </pc:sldMkLst>
        <pc:spChg chg="add del mod">
          <ac:chgData name="Matthew Thomas" userId="7fe0f76657d5b62b" providerId="LiveId" clId="{5E2F0E8A-FFC5-4D1D-8060-48F551D282EC}" dt="2024-03-05T21:00:57.408" v="12229"/>
          <ac:spMkLst>
            <pc:docMk/>
            <pc:sldMk cId="779971636" sldId="266"/>
            <ac:spMk id="2" creationId="{6584AE7C-59AC-19AA-A981-8533D0D87711}"/>
          </ac:spMkLst>
        </pc:spChg>
        <pc:spChg chg="mod ord">
          <ac:chgData name="Matthew Thomas" userId="7fe0f76657d5b62b" providerId="LiveId" clId="{5E2F0E8A-FFC5-4D1D-8060-48F551D282EC}" dt="2024-03-05T21:13:51.331" v="13104" actId="26606"/>
          <ac:spMkLst>
            <pc:docMk/>
            <pc:sldMk cId="779971636" sldId="266"/>
            <ac:spMk id="3" creationId="{D9E97D81-A978-4758-8A93-47C19B104075}"/>
          </ac:spMkLst>
        </pc:spChg>
        <pc:spChg chg="mod">
          <ac:chgData name="Matthew Thomas" userId="7fe0f76657d5b62b" providerId="LiveId" clId="{5E2F0E8A-FFC5-4D1D-8060-48F551D282EC}" dt="2024-03-05T21:13:51.331" v="13104" actId="26606"/>
          <ac:spMkLst>
            <pc:docMk/>
            <pc:sldMk cId="779971636" sldId="266"/>
            <ac:spMk id="4" creationId="{2C4E03D3-761E-7549-A4C6-7E585EBC4F01}"/>
          </ac:spMkLst>
        </pc:spChg>
        <pc:spChg chg="mod">
          <ac:chgData name="Matthew Thomas" userId="7fe0f76657d5b62b" providerId="LiveId" clId="{5E2F0E8A-FFC5-4D1D-8060-48F551D282EC}" dt="2024-03-10T22:52:46.501" v="18694" actId="20577"/>
          <ac:spMkLst>
            <pc:docMk/>
            <pc:sldMk cId="779971636" sldId="266"/>
            <ac:spMk id="5" creationId="{1B07C49E-AFFC-EC46-8930-E4D428F5F943}"/>
          </ac:spMkLst>
        </pc:spChg>
        <pc:spChg chg="add mod">
          <ac:chgData name="Matthew Thomas" userId="7fe0f76657d5b62b" providerId="LiveId" clId="{5E2F0E8A-FFC5-4D1D-8060-48F551D282EC}" dt="2024-03-05T21:20:20.611" v="13309" actId="1076"/>
          <ac:spMkLst>
            <pc:docMk/>
            <pc:sldMk cId="779971636" sldId="266"/>
            <ac:spMk id="6" creationId="{1E76F3D0-61A1-CDCF-E192-4E2DCB98E547}"/>
          </ac:spMkLst>
        </pc:spChg>
        <pc:spChg chg="add">
          <ac:chgData name="Matthew Thomas" userId="7fe0f76657d5b62b" providerId="LiveId" clId="{5E2F0E8A-FFC5-4D1D-8060-48F551D282EC}" dt="2024-03-05T21:13:51.331" v="13104" actId="26606"/>
          <ac:spMkLst>
            <pc:docMk/>
            <pc:sldMk cId="779971636" sldId="266"/>
            <ac:spMk id="11" creationId="{BACC6370-2D7E-4714-9D71-7542949D7D5D}"/>
          </ac:spMkLst>
        </pc:spChg>
        <pc:spChg chg="add">
          <ac:chgData name="Matthew Thomas" userId="7fe0f76657d5b62b" providerId="LiveId" clId="{5E2F0E8A-FFC5-4D1D-8060-48F551D282EC}" dt="2024-03-05T21:13:51.331" v="13104" actId="26606"/>
          <ac:spMkLst>
            <pc:docMk/>
            <pc:sldMk cId="779971636" sldId="266"/>
            <ac:spMk id="13" creationId="{F68B3F68-107C-434F-AA38-110D5EA91B85}"/>
          </ac:spMkLst>
        </pc:spChg>
        <pc:spChg chg="add">
          <ac:chgData name="Matthew Thomas" userId="7fe0f76657d5b62b" providerId="LiveId" clId="{5E2F0E8A-FFC5-4D1D-8060-48F551D282EC}" dt="2024-03-05T21:13:51.331" v="13104" actId="26606"/>
          <ac:spMkLst>
            <pc:docMk/>
            <pc:sldMk cId="779971636" sldId="266"/>
            <ac:spMk id="15" creationId="{AAD0DBB9-1A4B-4391-81D4-CB19F9AB918A}"/>
          </ac:spMkLst>
        </pc:spChg>
        <pc:spChg chg="add">
          <ac:chgData name="Matthew Thomas" userId="7fe0f76657d5b62b" providerId="LiveId" clId="{5E2F0E8A-FFC5-4D1D-8060-48F551D282EC}" dt="2024-03-05T21:13:51.331" v="13104" actId="26606"/>
          <ac:spMkLst>
            <pc:docMk/>
            <pc:sldMk cId="779971636" sldId="266"/>
            <ac:spMk id="17" creationId="{063BBA22-50EA-4C4D-BE05-F1CE4E63AA56}"/>
          </ac:spMkLst>
        </pc:spChg>
      </pc:sldChg>
      <pc:sldChg chg="addSp delSp modSp mod setBg">
        <pc:chgData name="Matthew Thomas" userId="7fe0f76657d5b62b" providerId="LiveId" clId="{5E2F0E8A-FFC5-4D1D-8060-48F551D282EC}" dt="2024-02-20T22:40:52.543" v="4638" actId="20577"/>
        <pc:sldMkLst>
          <pc:docMk/>
          <pc:sldMk cId="3865605948" sldId="269"/>
        </pc:sldMkLst>
        <pc:spChg chg="mod ord">
          <ac:chgData name="Matthew Thomas" userId="7fe0f76657d5b62b" providerId="LiveId" clId="{5E2F0E8A-FFC5-4D1D-8060-48F551D282EC}" dt="2024-02-20T22:40:52.543" v="4638" actId="20577"/>
          <ac:spMkLst>
            <pc:docMk/>
            <pc:sldMk cId="3865605948" sldId="269"/>
            <ac:spMk id="3" creationId="{373827F3-F386-AA4E-80ED-D86DEF8C158D}"/>
          </ac:spMkLst>
        </pc:spChg>
        <pc:spChg chg="mod">
          <ac:chgData name="Matthew Thomas" userId="7fe0f76657d5b62b" providerId="LiveId" clId="{5E2F0E8A-FFC5-4D1D-8060-48F551D282EC}" dt="2024-02-19T17:40:22.792" v="619" actId="26606"/>
          <ac:spMkLst>
            <pc:docMk/>
            <pc:sldMk cId="3865605948" sldId="269"/>
            <ac:spMk id="4" creationId="{54F4FCC5-6E7E-4FF0-BE45-680EEC392C9F}"/>
          </ac:spMkLst>
        </pc:spChg>
        <pc:spChg chg="mod ord">
          <ac:chgData name="Matthew Thomas" userId="7fe0f76657d5b62b" providerId="LiveId" clId="{5E2F0E8A-FFC5-4D1D-8060-48F551D282EC}" dt="2024-02-19T17:27:59.277" v="106" actId="26606"/>
          <ac:spMkLst>
            <pc:docMk/>
            <pc:sldMk cId="3865605948" sldId="269"/>
            <ac:spMk id="5" creationId="{31BF7889-073A-E045-A3F2-45D63BD0FDC0}"/>
          </ac:spMkLst>
        </pc:spChg>
        <pc:spChg chg="add del">
          <ac:chgData name="Matthew Thomas" userId="7fe0f76657d5b62b" providerId="LiveId" clId="{5E2F0E8A-FFC5-4D1D-8060-48F551D282EC}" dt="2024-02-19T17:40:22.792" v="619" actId="26606"/>
          <ac:spMkLst>
            <pc:docMk/>
            <pc:sldMk cId="3865605948" sldId="269"/>
            <ac:spMk id="11" creationId="{2B97F24A-32CE-4C1C-A50D-3016B394DCFB}"/>
          </ac:spMkLst>
        </pc:spChg>
        <pc:spChg chg="add del">
          <ac:chgData name="Matthew Thomas" userId="7fe0f76657d5b62b" providerId="LiveId" clId="{5E2F0E8A-FFC5-4D1D-8060-48F551D282EC}" dt="2024-02-19T17:40:22.792" v="619" actId="26606"/>
          <ac:spMkLst>
            <pc:docMk/>
            <pc:sldMk cId="3865605948" sldId="269"/>
            <ac:spMk id="13" creationId="{CD8B4F24-440B-49E9-B85D-733523DC064B}"/>
          </ac:spMkLst>
        </pc:spChg>
        <pc:spChg chg="add">
          <ac:chgData name="Matthew Thomas" userId="7fe0f76657d5b62b" providerId="LiveId" clId="{5E2F0E8A-FFC5-4D1D-8060-48F551D282EC}" dt="2024-02-19T17:40:22.792" v="619" actId="26606"/>
          <ac:spMkLst>
            <pc:docMk/>
            <pc:sldMk cId="3865605948" sldId="269"/>
            <ac:spMk id="18" creationId="{7B831B6F-405A-4B47-B9BB-5CA88F285844}"/>
          </ac:spMkLst>
        </pc:spChg>
        <pc:spChg chg="add">
          <ac:chgData name="Matthew Thomas" userId="7fe0f76657d5b62b" providerId="LiveId" clId="{5E2F0E8A-FFC5-4D1D-8060-48F551D282EC}" dt="2024-02-19T17:40:22.792" v="619" actId="26606"/>
          <ac:spMkLst>
            <pc:docMk/>
            <pc:sldMk cId="3865605948" sldId="269"/>
            <ac:spMk id="20" creationId="{953EE71A-6488-4203-A7C4-77102FD0DCCA}"/>
          </ac:spMkLst>
        </pc:spChg>
        <pc:picChg chg="add mod">
          <ac:chgData name="Matthew Thomas" userId="7fe0f76657d5b62b" providerId="LiveId" clId="{5E2F0E8A-FFC5-4D1D-8060-48F551D282EC}" dt="2024-02-19T17:41:16.115" v="626" actId="1076"/>
          <ac:picMkLst>
            <pc:docMk/>
            <pc:sldMk cId="3865605948" sldId="269"/>
            <ac:picMk id="6" creationId="{6C30B6A0-1DE5-0051-DF82-002D49AA5A2A}"/>
          </ac:picMkLst>
        </pc:picChg>
      </pc:sldChg>
      <pc:sldChg chg="addSp delSp modSp mod setBg">
        <pc:chgData name="Matthew Thomas" userId="7fe0f76657d5b62b" providerId="LiveId" clId="{5E2F0E8A-FFC5-4D1D-8060-48F551D282EC}" dt="2024-02-19T18:26:36.194" v="2258" actId="1076"/>
        <pc:sldMkLst>
          <pc:docMk/>
          <pc:sldMk cId="2727850971" sldId="270"/>
        </pc:sldMkLst>
        <pc:spChg chg="mod">
          <ac:chgData name="Matthew Thomas" userId="7fe0f76657d5b62b" providerId="LiveId" clId="{5E2F0E8A-FFC5-4D1D-8060-48F551D282EC}" dt="2024-02-19T18:25:09.870" v="2219" actId="1076"/>
          <ac:spMkLst>
            <pc:docMk/>
            <pc:sldMk cId="2727850971" sldId="270"/>
            <ac:spMk id="3" creationId="{86E60219-AE1B-47B6-9A1D-F2865D04BE52}"/>
          </ac:spMkLst>
        </pc:spChg>
        <pc:spChg chg="mod ord">
          <ac:chgData name="Matthew Thomas" userId="7fe0f76657d5b62b" providerId="LiveId" clId="{5E2F0E8A-FFC5-4D1D-8060-48F551D282EC}" dt="2024-02-19T18:22:49.189" v="2184" actId="26606"/>
          <ac:spMkLst>
            <pc:docMk/>
            <pc:sldMk cId="2727850971" sldId="270"/>
            <ac:spMk id="4" creationId="{D528596A-0847-664A-9D47-5096383E5E09}"/>
          </ac:spMkLst>
        </pc:spChg>
        <pc:spChg chg="mod ord">
          <ac:chgData name="Matthew Thomas" userId="7fe0f76657d5b62b" providerId="LiveId" clId="{5E2F0E8A-FFC5-4D1D-8060-48F551D282EC}" dt="2024-02-19T18:26:25.109" v="2257" actId="20577"/>
          <ac:spMkLst>
            <pc:docMk/>
            <pc:sldMk cId="2727850971" sldId="270"/>
            <ac:spMk id="5" creationId="{1B07C49E-AFFC-EC46-8930-E4D428F5F943}"/>
          </ac:spMkLst>
        </pc:spChg>
        <pc:spChg chg="add del">
          <ac:chgData name="Matthew Thomas" userId="7fe0f76657d5b62b" providerId="LiveId" clId="{5E2F0E8A-FFC5-4D1D-8060-48F551D282EC}" dt="2024-02-19T18:24:24.579" v="2203" actId="26606"/>
          <ac:spMkLst>
            <pc:docMk/>
            <pc:sldMk cId="2727850971" sldId="270"/>
            <ac:spMk id="12" creationId="{7B831B6F-405A-4B47-B9BB-5CA88F285844}"/>
          </ac:spMkLst>
        </pc:spChg>
        <pc:spChg chg="add del">
          <ac:chgData name="Matthew Thomas" userId="7fe0f76657d5b62b" providerId="LiveId" clId="{5E2F0E8A-FFC5-4D1D-8060-48F551D282EC}" dt="2024-02-19T18:24:24.579" v="2203" actId="26606"/>
          <ac:spMkLst>
            <pc:docMk/>
            <pc:sldMk cId="2727850971" sldId="270"/>
            <ac:spMk id="14" creationId="{953EE71A-6488-4203-A7C4-77102FD0DCCA}"/>
          </ac:spMkLst>
        </pc:spChg>
        <pc:spChg chg="add">
          <ac:chgData name="Matthew Thomas" userId="7fe0f76657d5b62b" providerId="LiveId" clId="{5E2F0E8A-FFC5-4D1D-8060-48F551D282EC}" dt="2024-02-19T18:24:24.579" v="2203" actId="26606"/>
          <ac:spMkLst>
            <pc:docMk/>
            <pc:sldMk cId="2727850971" sldId="270"/>
            <ac:spMk id="19" creationId="{743AA782-23D1-4521-8CAD-47662984AA08}"/>
          </ac:spMkLst>
        </pc:spChg>
        <pc:spChg chg="add">
          <ac:chgData name="Matthew Thomas" userId="7fe0f76657d5b62b" providerId="LiveId" clId="{5E2F0E8A-FFC5-4D1D-8060-48F551D282EC}" dt="2024-02-19T18:24:24.579" v="2203" actId="26606"/>
          <ac:spMkLst>
            <pc:docMk/>
            <pc:sldMk cId="2727850971" sldId="270"/>
            <ac:spMk id="21" creationId="{71877DBC-BB60-40F0-AC93-2ACDBAAE60CE}"/>
          </ac:spMkLst>
        </pc:spChg>
        <pc:graphicFrameChg chg="add mod">
          <ac:chgData name="Matthew Thomas" userId="7fe0f76657d5b62b" providerId="LiveId" clId="{5E2F0E8A-FFC5-4D1D-8060-48F551D282EC}" dt="2024-02-19T18:18:11.978" v="2008"/>
          <ac:graphicFrameMkLst>
            <pc:docMk/>
            <pc:sldMk cId="2727850971" sldId="270"/>
            <ac:graphicFrameMk id="2" creationId="{CDE8CBBB-22CC-6DB9-4832-7234FA9903CD}"/>
          </ac:graphicFrameMkLst>
        </pc:graphicFrameChg>
        <pc:picChg chg="add mod ord">
          <ac:chgData name="Matthew Thomas" userId="7fe0f76657d5b62b" providerId="LiveId" clId="{5E2F0E8A-FFC5-4D1D-8060-48F551D282EC}" dt="2024-02-19T18:26:36.194" v="2258" actId="1076"/>
          <ac:picMkLst>
            <pc:docMk/>
            <pc:sldMk cId="2727850971" sldId="270"/>
            <ac:picMk id="7" creationId="{2DA7663A-0706-8C5E-C727-BFF0366629D0}"/>
          </ac:picMkLst>
        </pc:picChg>
      </pc:sldChg>
      <pc:sldChg chg="addSp delSp modSp mod setBg">
        <pc:chgData name="Matthew Thomas" userId="7fe0f76657d5b62b" providerId="LiveId" clId="{5E2F0E8A-FFC5-4D1D-8060-48F551D282EC}" dt="2024-03-10T23:07:46.631" v="19093" actId="14100"/>
        <pc:sldMkLst>
          <pc:docMk/>
          <pc:sldMk cId="1630123617" sldId="274"/>
        </pc:sldMkLst>
        <pc:spChg chg="mod ord">
          <ac:chgData name="Matthew Thomas" userId="7fe0f76657d5b62b" providerId="LiveId" clId="{5E2F0E8A-FFC5-4D1D-8060-48F551D282EC}" dt="2024-03-10T22:57:34.445" v="18750" actId="26606"/>
          <ac:spMkLst>
            <pc:docMk/>
            <pc:sldMk cId="1630123617" sldId="274"/>
            <ac:spMk id="4" creationId="{8DA56319-AADE-D741-AA33-1311B7CA8C0C}"/>
          </ac:spMkLst>
        </pc:spChg>
        <pc:spChg chg="del">
          <ac:chgData name="Matthew Thomas" userId="7fe0f76657d5b62b" providerId="LiveId" clId="{5E2F0E8A-FFC5-4D1D-8060-48F551D282EC}" dt="2024-02-27T23:06:14.172" v="7646" actId="26606"/>
          <ac:spMkLst>
            <pc:docMk/>
            <pc:sldMk cId="1630123617" sldId="274"/>
            <ac:spMk id="5" creationId="{28684E62-A9F8-4E7A-AB01-78893062A1B4}"/>
          </ac:spMkLst>
        </pc:spChg>
        <pc:spChg chg="mod">
          <ac:chgData name="Matthew Thomas" userId="7fe0f76657d5b62b" providerId="LiveId" clId="{5E2F0E8A-FFC5-4D1D-8060-48F551D282EC}" dt="2024-03-10T22:57:34.445" v="18750" actId="26606"/>
          <ac:spMkLst>
            <pc:docMk/>
            <pc:sldMk cId="1630123617" sldId="274"/>
            <ac:spMk id="9" creationId="{FB98079A-48C6-4E10-8AB1-B940BD1E42DF}"/>
          </ac:spMkLst>
        </pc:spChg>
        <pc:spChg chg="add del">
          <ac:chgData name="Matthew Thomas" userId="7fe0f76657d5b62b" providerId="LiveId" clId="{5E2F0E8A-FFC5-4D1D-8060-48F551D282EC}" dt="2024-02-27T23:06:31.990" v="7650" actId="26606"/>
          <ac:spMkLst>
            <pc:docMk/>
            <pc:sldMk cId="1630123617" sldId="274"/>
            <ac:spMk id="15" creationId="{2659FDB4-FCBE-4A89-B46D-43D4FA54464D}"/>
          </ac:spMkLst>
        </pc:spChg>
        <pc:spChg chg="add del">
          <ac:chgData name="Matthew Thomas" userId="7fe0f76657d5b62b" providerId="LiveId" clId="{5E2F0E8A-FFC5-4D1D-8060-48F551D282EC}" dt="2024-03-10T22:57:34.445" v="18750" actId="26606"/>
          <ac:spMkLst>
            <pc:docMk/>
            <pc:sldMk cId="1630123617" sldId="274"/>
            <ac:spMk id="22" creationId="{45D37F4E-DDB4-456B-97E0-9937730A039F}"/>
          </ac:spMkLst>
        </pc:spChg>
        <pc:spChg chg="add del">
          <ac:chgData name="Matthew Thomas" userId="7fe0f76657d5b62b" providerId="LiveId" clId="{5E2F0E8A-FFC5-4D1D-8060-48F551D282EC}" dt="2024-03-10T22:57:34.445" v="18750" actId="26606"/>
          <ac:spMkLst>
            <pc:docMk/>
            <pc:sldMk cId="1630123617" sldId="274"/>
            <ac:spMk id="24" creationId="{B2DD41CD-8F47-4F56-AD12-4E2FF7696987}"/>
          </ac:spMkLst>
        </pc:spChg>
        <pc:spChg chg="add del">
          <ac:chgData name="Matthew Thomas" userId="7fe0f76657d5b62b" providerId="LiveId" clId="{5E2F0E8A-FFC5-4D1D-8060-48F551D282EC}" dt="2024-03-10T22:57:30.503" v="18747" actId="26606"/>
          <ac:spMkLst>
            <pc:docMk/>
            <pc:sldMk cId="1630123617" sldId="274"/>
            <ac:spMk id="29" creationId="{955A2079-FA98-4876-80F0-72364A7D2EA4}"/>
          </ac:spMkLst>
        </pc:spChg>
        <pc:spChg chg="add del">
          <ac:chgData name="Matthew Thomas" userId="7fe0f76657d5b62b" providerId="LiveId" clId="{5E2F0E8A-FFC5-4D1D-8060-48F551D282EC}" dt="2024-03-10T22:57:21.977" v="18745" actId="26606"/>
          <ac:spMkLst>
            <pc:docMk/>
            <pc:sldMk cId="1630123617" sldId="274"/>
            <ac:spMk id="30" creationId="{257363FD-7E77-4145-9483-331A807ADF0E}"/>
          </ac:spMkLst>
        </pc:spChg>
        <pc:spChg chg="add del">
          <ac:chgData name="Matthew Thomas" userId="7fe0f76657d5b62b" providerId="LiveId" clId="{5E2F0E8A-FFC5-4D1D-8060-48F551D282EC}" dt="2024-03-10T22:57:34.430" v="18749" actId="26606"/>
          <ac:spMkLst>
            <pc:docMk/>
            <pc:sldMk cId="1630123617" sldId="274"/>
            <ac:spMk id="31" creationId="{F68B3F68-107C-434F-AA38-110D5EA91B85}"/>
          </ac:spMkLst>
        </pc:spChg>
        <pc:spChg chg="add del">
          <ac:chgData name="Matthew Thomas" userId="7fe0f76657d5b62b" providerId="LiveId" clId="{5E2F0E8A-FFC5-4D1D-8060-48F551D282EC}" dt="2024-03-10T22:57:34.430" v="18749" actId="26606"/>
          <ac:spMkLst>
            <pc:docMk/>
            <pc:sldMk cId="1630123617" sldId="274"/>
            <ac:spMk id="32" creationId="{BACC6370-2D7E-4714-9D71-7542949D7D5D}"/>
          </ac:spMkLst>
        </pc:spChg>
        <pc:spChg chg="add del">
          <ac:chgData name="Matthew Thomas" userId="7fe0f76657d5b62b" providerId="LiveId" clId="{5E2F0E8A-FFC5-4D1D-8060-48F551D282EC}" dt="2024-03-10T22:57:34.430" v="18749" actId="26606"/>
          <ac:spMkLst>
            <pc:docMk/>
            <pc:sldMk cId="1630123617" sldId="274"/>
            <ac:spMk id="33" creationId="{AAD0DBB9-1A4B-4391-81D4-CB19F9AB918A}"/>
          </ac:spMkLst>
        </pc:spChg>
        <pc:spChg chg="add del">
          <ac:chgData name="Matthew Thomas" userId="7fe0f76657d5b62b" providerId="LiveId" clId="{5E2F0E8A-FFC5-4D1D-8060-48F551D282EC}" dt="2024-03-10T22:57:34.430" v="18749" actId="26606"/>
          <ac:spMkLst>
            <pc:docMk/>
            <pc:sldMk cId="1630123617" sldId="274"/>
            <ac:spMk id="35" creationId="{063BBA22-50EA-4C4D-BE05-F1CE4E63AA56}"/>
          </ac:spMkLst>
        </pc:spChg>
        <pc:spChg chg="add">
          <ac:chgData name="Matthew Thomas" userId="7fe0f76657d5b62b" providerId="LiveId" clId="{5E2F0E8A-FFC5-4D1D-8060-48F551D282EC}" dt="2024-03-10T22:57:34.445" v="18750" actId="26606"/>
          <ac:spMkLst>
            <pc:docMk/>
            <pc:sldMk cId="1630123617" sldId="274"/>
            <ac:spMk id="37" creationId="{955A2079-FA98-4876-80F0-72364A7D2EA4}"/>
          </ac:spMkLst>
        </pc:spChg>
        <pc:graphicFrameChg chg="add mod modGraphic">
          <ac:chgData name="Matthew Thomas" userId="7fe0f76657d5b62b" providerId="LiveId" clId="{5E2F0E8A-FFC5-4D1D-8060-48F551D282EC}" dt="2024-03-10T23:07:46.631" v="19093" actId="14100"/>
          <ac:graphicFrameMkLst>
            <pc:docMk/>
            <pc:sldMk cId="1630123617" sldId="274"/>
            <ac:graphicFrameMk id="11" creationId="{18812B6B-5F6E-678E-DDED-2909A00D2B51}"/>
          </ac:graphicFrameMkLst>
        </pc:graphicFrameChg>
        <pc:picChg chg="add del">
          <ac:chgData name="Matthew Thomas" userId="7fe0f76657d5b62b" providerId="LiveId" clId="{5E2F0E8A-FFC5-4D1D-8060-48F551D282EC}" dt="2024-03-10T22:57:21.977" v="18745" actId="26606"/>
          <ac:picMkLst>
            <pc:docMk/>
            <pc:sldMk cId="1630123617" sldId="274"/>
            <ac:picMk id="26" creationId="{091F7D90-DF4B-6521-A1DF-2F81CBCFCE6A}"/>
          </ac:picMkLst>
        </pc:picChg>
        <pc:cxnChg chg="add del">
          <ac:chgData name="Matthew Thomas" userId="7fe0f76657d5b62b" providerId="LiveId" clId="{5E2F0E8A-FFC5-4D1D-8060-48F551D282EC}" dt="2024-02-27T23:06:31.990" v="7650" actId="26606"/>
          <ac:cxnSpMkLst>
            <pc:docMk/>
            <pc:sldMk cId="1630123617" sldId="274"/>
            <ac:cxnSpMk id="17" creationId="{C8F51B3F-8331-4E4A-AE96-D47B1006EEAD}"/>
          </ac:cxnSpMkLst>
        </pc:cxnChg>
      </pc:sldChg>
      <pc:sldChg chg="addSp delSp modSp mod setBg">
        <pc:chgData name="Matthew Thomas" userId="7fe0f76657d5b62b" providerId="LiveId" clId="{5E2F0E8A-FFC5-4D1D-8060-48F551D282EC}" dt="2024-03-10T22:54:51.659" v="18743" actId="5793"/>
        <pc:sldMkLst>
          <pc:docMk/>
          <pc:sldMk cId="3410008520" sldId="275"/>
        </pc:sldMkLst>
        <pc:spChg chg="mod ord">
          <ac:chgData name="Matthew Thomas" userId="7fe0f76657d5b62b" providerId="LiveId" clId="{5E2F0E8A-FFC5-4D1D-8060-48F551D282EC}" dt="2024-03-10T22:54:51.659" v="18743" actId="5793"/>
          <ac:spMkLst>
            <pc:docMk/>
            <pc:sldMk cId="3410008520" sldId="275"/>
            <ac:spMk id="5" creationId="{28684E62-A9F8-4E7A-AB01-78893062A1B4}"/>
          </ac:spMkLst>
        </pc:spChg>
        <pc:spChg chg="mod ord">
          <ac:chgData name="Matthew Thomas" userId="7fe0f76657d5b62b" providerId="LiveId" clId="{5E2F0E8A-FFC5-4D1D-8060-48F551D282EC}" dt="2024-03-05T23:55:41.253" v="15759" actId="26606"/>
          <ac:spMkLst>
            <pc:docMk/>
            <pc:sldMk cId="3410008520" sldId="275"/>
            <ac:spMk id="6" creationId="{E7525D5A-386D-C541-9D42-BBDEA82289E4}"/>
          </ac:spMkLst>
        </pc:spChg>
        <pc:spChg chg="mod">
          <ac:chgData name="Matthew Thomas" userId="7fe0f76657d5b62b" providerId="LiveId" clId="{5E2F0E8A-FFC5-4D1D-8060-48F551D282EC}" dt="2024-03-05T23:55:41.253" v="15759" actId="26606"/>
          <ac:spMkLst>
            <pc:docMk/>
            <pc:sldMk cId="3410008520" sldId="275"/>
            <ac:spMk id="11" creationId="{60F8A56C-5EE1-4DBF-842D-C2A130AA680E}"/>
          </ac:spMkLst>
        </pc:spChg>
        <pc:spChg chg="add del">
          <ac:chgData name="Matthew Thomas" userId="7fe0f76657d5b62b" providerId="LiveId" clId="{5E2F0E8A-FFC5-4D1D-8060-48F551D282EC}" dt="2024-03-05T23:55:39.446" v="15756" actId="26606"/>
          <ac:spMkLst>
            <pc:docMk/>
            <pc:sldMk cId="3410008520" sldId="275"/>
            <ac:spMk id="17" creationId="{AE3A741D-C19B-960A-5803-1C5887147820}"/>
          </ac:spMkLst>
        </pc:spChg>
        <pc:spChg chg="add del">
          <ac:chgData name="Matthew Thomas" userId="7fe0f76657d5b62b" providerId="LiveId" clId="{5E2F0E8A-FFC5-4D1D-8060-48F551D282EC}" dt="2024-03-05T23:55:39.446" v="15756" actId="26606"/>
          <ac:spMkLst>
            <pc:docMk/>
            <pc:sldMk cId="3410008520" sldId="275"/>
            <ac:spMk id="19" creationId="{DC39DE25-0E4E-0AA7-0932-1D78C2372786}"/>
          </ac:spMkLst>
        </pc:spChg>
        <pc:spChg chg="add del">
          <ac:chgData name="Matthew Thomas" userId="7fe0f76657d5b62b" providerId="LiveId" clId="{5E2F0E8A-FFC5-4D1D-8060-48F551D282EC}" dt="2024-03-05T23:55:39.446" v="15756" actId="26606"/>
          <ac:spMkLst>
            <pc:docMk/>
            <pc:sldMk cId="3410008520" sldId="275"/>
            <ac:spMk id="21" creationId="{8D6EA299-0840-6DEA-E670-C49AEBC87E89}"/>
          </ac:spMkLst>
        </pc:spChg>
        <pc:spChg chg="add del">
          <ac:chgData name="Matthew Thomas" userId="7fe0f76657d5b62b" providerId="LiveId" clId="{5E2F0E8A-FFC5-4D1D-8060-48F551D282EC}" dt="2024-03-05T23:55:41.238" v="15758" actId="26606"/>
          <ac:spMkLst>
            <pc:docMk/>
            <pc:sldMk cId="3410008520" sldId="275"/>
            <ac:spMk id="23" creationId="{3ECBE1F1-D69B-4AFA-ABD5-8E41720EF6DE}"/>
          </ac:spMkLst>
        </pc:spChg>
        <pc:spChg chg="add del">
          <ac:chgData name="Matthew Thomas" userId="7fe0f76657d5b62b" providerId="LiveId" clId="{5E2F0E8A-FFC5-4D1D-8060-48F551D282EC}" dt="2024-03-05T23:55:41.238" v="15758" actId="26606"/>
          <ac:spMkLst>
            <pc:docMk/>
            <pc:sldMk cId="3410008520" sldId="275"/>
            <ac:spMk id="25" creationId="{603A6265-E10C-4B85-9C20-E75FCAF9CC63}"/>
          </ac:spMkLst>
        </pc:spChg>
        <pc:spChg chg="add">
          <ac:chgData name="Matthew Thomas" userId="7fe0f76657d5b62b" providerId="LiveId" clId="{5E2F0E8A-FFC5-4D1D-8060-48F551D282EC}" dt="2024-03-05T23:55:41.253" v="15759" actId="26606"/>
          <ac:spMkLst>
            <pc:docMk/>
            <pc:sldMk cId="3410008520" sldId="275"/>
            <ac:spMk id="28" creationId="{AE3A741D-C19B-960A-5803-1C5887147820}"/>
          </ac:spMkLst>
        </pc:spChg>
        <pc:spChg chg="add">
          <ac:chgData name="Matthew Thomas" userId="7fe0f76657d5b62b" providerId="LiveId" clId="{5E2F0E8A-FFC5-4D1D-8060-48F551D282EC}" dt="2024-03-05T23:55:41.253" v="15759" actId="26606"/>
          <ac:spMkLst>
            <pc:docMk/>
            <pc:sldMk cId="3410008520" sldId="275"/>
            <ac:spMk id="29" creationId="{DC39DE25-0E4E-0AA7-0932-1D78C2372786}"/>
          </ac:spMkLst>
        </pc:spChg>
        <pc:spChg chg="add">
          <ac:chgData name="Matthew Thomas" userId="7fe0f76657d5b62b" providerId="LiveId" clId="{5E2F0E8A-FFC5-4D1D-8060-48F551D282EC}" dt="2024-03-05T23:55:41.253" v="15759" actId="26606"/>
          <ac:spMkLst>
            <pc:docMk/>
            <pc:sldMk cId="3410008520" sldId="275"/>
            <ac:spMk id="30" creationId="{8D6EA299-0840-6DEA-E670-C49AEBC87E89}"/>
          </ac:spMkLst>
        </pc:spChg>
        <pc:picChg chg="add del">
          <ac:chgData name="Matthew Thomas" userId="7fe0f76657d5b62b" providerId="LiveId" clId="{5E2F0E8A-FFC5-4D1D-8060-48F551D282EC}" dt="2024-03-05T23:55:39.446" v="15756" actId="26606"/>
          <ac:picMkLst>
            <pc:docMk/>
            <pc:sldMk cId="3410008520" sldId="275"/>
            <ac:picMk id="13" creationId="{1F08FCB8-6834-BC59-B691-FA0BE3BBFC9A}"/>
          </ac:picMkLst>
        </pc:picChg>
        <pc:picChg chg="add del">
          <ac:chgData name="Matthew Thomas" userId="7fe0f76657d5b62b" providerId="LiveId" clId="{5E2F0E8A-FFC5-4D1D-8060-48F551D282EC}" dt="2024-03-05T23:55:41.238" v="15758" actId="26606"/>
          <ac:picMkLst>
            <pc:docMk/>
            <pc:sldMk cId="3410008520" sldId="275"/>
            <ac:picMk id="24" creationId="{63A2F1C0-1131-78D0-D05A-6DE8F456F642}"/>
          </ac:picMkLst>
        </pc:picChg>
        <pc:picChg chg="add">
          <ac:chgData name="Matthew Thomas" userId="7fe0f76657d5b62b" providerId="LiveId" clId="{5E2F0E8A-FFC5-4D1D-8060-48F551D282EC}" dt="2024-03-05T23:55:41.253" v="15759" actId="26606"/>
          <ac:picMkLst>
            <pc:docMk/>
            <pc:sldMk cId="3410008520" sldId="275"/>
            <ac:picMk id="27" creationId="{1F08FCB8-6834-BC59-B691-FA0BE3BBFC9A}"/>
          </ac:picMkLst>
        </pc:picChg>
      </pc:sldChg>
      <pc:sldChg chg="addSp delSp modSp mod setBg">
        <pc:chgData name="Matthew Thomas" userId="7fe0f76657d5b62b" providerId="LiveId" clId="{5E2F0E8A-FFC5-4D1D-8060-48F551D282EC}" dt="2024-03-05T23:35:41.884" v="14865" actId="1076"/>
        <pc:sldMkLst>
          <pc:docMk/>
          <pc:sldMk cId="148114319" sldId="276"/>
        </pc:sldMkLst>
        <pc:spChg chg="add mod">
          <ac:chgData name="Matthew Thomas" userId="7fe0f76657d5b62b" providerId="LiveId" clId="{5E2F0E8A-FFC5-4D1D-8060-48F551D282EC}" dt="2024-03-05T23:35:41.884" v="14865" actId="1076"/>
          <ac:spMkLst>
            <pc:docMk/>
            <pc:sldMk cId="148114319" sldId="276"/>
            <ac:spMk id="2" creationId="{D5B2B284-B0D5-9D25-A3BE-45ACDB819053}"/>
          </ac:spMkLst>
        </pc:spChg>
        <pc:spChg chg="mod ord">
          <ac:chgData name="Matthew Thomas" userId="7fe0f76657d5b62b" providerId="LiveId" clId="{5E2F0E8A-FFC5-4D1D-8060-48F551D282EC}" dt="2024-03-05T23:22:56.097" v="14467" actId="26606"/>
          <ac:spMkLst>
            <pc:docMk/>
            <pc:sldMk cId="148114319" sldId="276"/>
            <ac:spMk id="3" creationId="{B28946E4-5BEF-46F0-A56A-E7E85ACA148F}"/>
          </ac:spMkLst>
        </pc:spChg>
        <pc:spChg chg="mod">
          <ac:chgData name="Matthew Thomas" userId="7fe0f76657d5b62b" providerId="LiveId" clId="{5E2F0E8A-FFC5-4D1D-8060-48F551D282EC}" dt="2024-03-05T23:25:54.880" v="14615" actId="1036"/>
          <ac:spMkLst>
            <pc:docMk/>
            <pc:sldMk cId="148114319" sldId="276"/>
            <ac:spMk id="4" creationId="{9ADB26FF-76AA-124F-92D8-C93C45D216A8}"/>
          </ac:spMkLst>
        </pc:spChg>
        <pc:spChg chg="mod">
          <ac:chgData name="Matthew Thomas" userId="7fe0f76657d5b62b" providerId="LiveId" clId="{5E2F0E8A-FFC5-4D1D-8060-48F551D282EC}" dt="2024-03-05T23:28:55.206" v="14657" actId="1076"/>
          <ac:spMkLst>
            <pc:docMk/>
            <pc:sldMk cId="148114319" sldId="276"/>
            <ac:spMk id="5" creationId="{1B07C49E-AFFC-EC46-8930-E4D428F5F943}"/>
          </ac:spMkLst>
        </pc:spChg>
        <pc:spChg chg="add mod">
          <ac:chgData name="Matthew Thomas" userId="7fe0f76657d5b62b" providerId="LiveId" clId="{5E2F0E8A-FFC5-4D1D-8060-48F551D282EC}" dt="2024-03-05T23:35:25.708" v="14864" actId="113"/>
          <ac:spMkLst>
            <pc:docMk/>
            <pc:sldMk cId="148114319" sldId="276"/>
            <ac:spMk id="6" creationId="{8DBA24D2-10BA-3F8A-4114-9D883CB97B05}"/>
          </ac:spMkLst>
        </pc:spChg>
        <pc:spChg chg="add del mod">
          <ac:chgData name="Matthew Thomas" userId="7fe0f76657d5b62b" providerId="LiveId" clId="{5E2F0E8A-FFC5-4D1D-8060-48F551D282EC}" dt="2024-03-05T23:34:47.781" v="14854" actId="478"/>
          <ac:spMkLst>
            <pc:docMk/>
            <pc:sldMk cId="148114319" sldId="276"/>
            <ac:spMk id="7" creationId="{46631ED3-12A9-E689-DE60-ABF187E56CBC}"/>
          </ac:spMkLst>
        </pc:spChg>
        <pc:spChg chg="add del mod">
          <ac:chgData name="Matthew Thomas" userId="7fe0f76657d5b62b" providerId="LiveId" clId="{5E2F0E8A-FFC5-4D1D-8060-48F551D282EC}" dt="2024-03-05T23:30:25.099" v="14678" actId="22"/>
          <ac:spMkLst>
            <pc:docMk/>
            <pc:sldMk cId="148114319" sldId="276"/>
            <ac:spMk id="9" creationId="{9384B6A1-08EA-A9E6-D44D-F74731D42C71}"/>
          </ac:spMkLst>
        </pc:spChg>
        <pc:spChg chg="add mod">
          <ac:chgData name="Matthew Thomas" userId="7fe0f76657d5b62b" providerId="LiveId" clId="{5E2F0E8A-FFC5-4D1D-8060-48F551D282EC}" dt="2024-03-05T23:30:31.133" v="14679"/>
          <ac:spMkLst>
            <pc:docMk/>
            <pc:sldMk cId="148114319" sldId="276"/>
            <ac:spMk id="10" creationId="{83442BC0-BB42-7988-9AC9-F28672B12393}"/>
          </ac:spMkLst>
        </pc:spChg>
        <pc:spChg chg="add">
          <ac:chgData name="Matthew Thomas" userId="7fe0f76657d5b62b" providerId="LiveId" clId="{5E2F0E8A-FFC5-4D1D-8060-48F551D282EC}" dt="2024-03-05T23:22:56.097" v="14467" actId="26606"/>
          <ac:spMkLst>
            <pc:docMk/>
            <pc:sldMk cId="148114319" sldId="276"/>
            <ac:spMk id="12" creationId="{BACC6370-2D7E-4714-9D71-7542949D7D5D}"/>
          </ac:spMkLst>
        </pc:spChg>
        <pc:spChg chg="add mod">
          <ac:chgData name="Matthew Thomas" userId="7fe0f76657d5b62b" providerId="LiveId" clId="{5E2F0E8A-FFC5-4D1D-8060-48F551D282EC}" dt="2024-03-05T23:35:16.975" v="14861" actId="113"/>
          <ac:spMkLst>
            <pc:docMk/>
            <pc:sldMk cId="148114319" sldId="276"/>
            <ac:spMk id="13" creationId="{D1044367-6DFA-D38E-73B1-063B52895C13}"/>
          </ac:spMkLst>
        </pc:spChg>
        <pc:spChg chg="add">
          <ac:chgData name="Matthew Thomas" userId="7fe0f76657d5b62b" providerId="LiveId" clId="{5E2F0E8A-FFC5-4D1D-8060-48F551D282EC}" dt="2024-03-05T23:22:56.097" v="14467" actId="26606"/>
          <ac:spMkLst>
            <pc:docMk/>
            <pc:sldMk cId="148114319" sldId="276"/>
            <ac:spMk id="14" creationId="{256B2C21-A230-48C0-8DF1-C46611373C44}"/>
          </ac:spMkLst>
        </pc:spChg>
        <pc:spChg chg="add">
          <ac:chgData name="Matthew Thomas" userId="7fe0f76657d5b62b" providerId="LiveId" clId="{5E2F0E8A-FFC5-4D1D-8060-48F551D282EC}" dt="2024-03-05T23:22:56.097" v="14467" actId="26606"/>
          <ac:spMkLst>
            <pc:docMk/>
            <pc:sldMk cId="148114319" sldId="276"/>
            <ac:spMk id="16" creationId="{3847E18C-932D-4C95-AABA-FEC7C9499AD7}"/>
          </ac:spMkLst>
        </pc:spChg>
        <pc:spChg chg="add">
          <ac:chgData name="Matthew Thomas" userId="7fe0f76657d5b62b" providerId="LiveId" clId="{5E2F0E8A-FFC5-4D1D-8060-48F551D282EC}" dt="2024-03-05T23:22:56.097" v="14467" actId="26606"/>
          <ac:spMkLst>
            <pc:docMk/>
            <pc:sldMk cId="148114319" sldId="276"/>
            <ac:spMk id="18" creationId="{3150CB11-0C61-439E-910F-5787759E72A0}"/>
          </ac:spMkLst>
        </pc:spChg>
        <pc:spChg chg="add">
          <ac:chgData name="Matthew Thomas" userId="7fe0f76657d5b62b" providerId="LiveId" clId="{5E2F0E8A-FFC5-4D1D-8060-48F551D282EC}" dt="2024-03-05T23:22:56.097" v="14467" actId="26606"/>
          <ac:spMkLst>
            <pc:docMk/>
            <pc:sldMk cId="148114319" sldId="276"/>
            <ac:spMk id="20" creationId="{43F8A58B-5155-44CE-A5FF-7647B47D0A7A}"/>
          </ac:spMkLst>
        </pc:spChg>
        <pc:spChg chg="add">
          <ac:chgData name="Matthew Thomas" userId="7fe0f76657d5b62b" providerId="LiveId" clId="{5E2F0E8A-FFC5-4D1D-8060-48F551D282EC}" dt="2024-03-05T23:22:56.097" v="14467" actId="26606"/>
          <ac:spMkLst>
            <pc:docMk/>
            <pc:sldMk cId="148114319" sldId="276"/>
            <ac:spMk id="22" creationId="{443F2ACA-E6D6-4028-82DD-F03C262D5DE6}"/>
          </ac:spMkLst>
        </pc:spChg>
        <pc:picChg chg="add mod">
          <ac:chgData name="Matthew Thomas" userId="7fe0f76657d5b62b" providerId="LiveId" clId="{5E2F0E8A-FFC5-4D1D-8060-48F551D282EC}" dt="2024-03-05T23:31:11.260" v="14686" actId="1076"/>
          <ac:picMkLst>
            <pc:docMk/>
            <pc:sldMk cId="148114319" sldId="276"/>
            <ac:picMk id="11" creationId="{AF2A4700-8CE0-1BF7-8D84-278FB520CA5D}"/>
          </ac:picMkLst>
        </pc:picChg>
      </pc:sldChg>
      <pc:sldChg chg="addSp delSp modSp mod setBg">
        <pc:chgData name="Matthew Thomas" userId="7fe0f76657d5b62b" providerId="LiveId" clId="{5E2F0E8A-FFC5-4D1D-8060-48F551D282EC}" dt="2024-03-10T22:30:00.369" v="18074" actId="14100"/>
        <pc:sldMkLst>
          <pc:docMk/>
          <pc:sldMk cId="321008965" sldId="277"/>
        </pc:sldMkLst>
        <pc:spChg chg="mod">
          <ac:chgData name="Matthew Thomas" userId="7fe0f76657d5b62b" providerId="LiveId" clId="{5E2F0E8A-FFC5-4D1D-8060-48F551D282EC}" dt="2024-03-10T22:09:20.885" v="17227" actId="26606"/>
          <ac:spMkLst>
            <pc:docMk/>
            <pc:sldMk cId="321008965" sldId="277"/>
            <ac:spMk id="4" creationId="{3D45C363-925C-9E48-86B0-27D7D36E50D6}"/>
          </ac:spMkLst>
        </pc:spChg>
        <pc:spChg chg="mod ord">
          <ac:chgData name="Matthew Thomas" userId="7fe0f76657d5b62b" providerId="LiveId" clId="{5E2F0E8A-FFC5-4D1D-8060-48F551D282EC}" dt="2024-03-10T22:30:00.369" v="18074" actId="14100"/>
          <ac:spMkLst>
            <pc:docMk/>
            <pc:sldMk cId="321008965" sldId="277"/>
            <ac:spMk id="7" creationId="{330F9542-6794-4F57-BB45-868D94AD06B0}"/>
          </ac:spMkLst>
        </pc:spChg>
        <pc:spChg chg="mod">
          <ac:chgData name="Matthew Thomas" userId="7fe0f76657d5b62b" providerId="LiveId" clId="{5E2F0E8A-FFC5-4D1D-8060-48F551D282EC}" dt="2024-03-10T22:11:01.455" v="17253" actId="255"/>
          <ac:spMkLst>
            <pc:docMk/>
            <pc:sldMk cId="321008965" sldId="277"/>
            <ac:spMk id="8" creationId="{C7B9C153-C85C-3240-8E7E-523FBC004564}"/>
          </ac:spMkLst>
        </pc:spChg>
        <pc:spChg chg="add del">
          <ac:chgData name="Matthew Thomas" userId="7fe0f76657d5b62b" providerId="LiveId" clId="{5E2F0E8A-FFC5-4D1D-8060-48F551D282EC}" dt="2024-03-10T22:09:20.885" v="17227" actId="26606"/>
          <ac:spMkLst>
            <pc:docMk/>
            <pc:sldMk cId="321008965" sldId="277"/>
            <ac:spMk id="14" creationId="{04812C46-200A-4DEB-A05E-3ED6C68C2387}"/>
          </ac:spMkLst>
        </pc:spChg>
        <pc:spChg chg="add del">
          <ac:chgData name="Matthew Thomas" userId="7fe0f76657d5b62b" providerId="LiveId" clId="{5E2F0E8A-FFC5-4D1D-8060-48F551D282EC}" dt="2024-03-10T22:09:20.885" v="17227" actId="26606"/>
          <ac:spMkLst>
            <pc:docMk/>
            <pc:sldMk cId="321008965" sldId="277"/>
            <ac:spMk id="16" creationId="{D1EA859B-E555-4109-94F3-6700E046E008}"/>
          </ac:spMkLst>
        </pc:spChg>
        <pc:picChg chg="add mod ord">
          <ac:chgData name="Matthew Thomas" userId="7fe0f76657d5b62b" providerId="LiveId" clId="{5E2F0E8A-FFC5-4D1D-8060-48F551D282EC}" dt="2024-03-10T22:10:31.262" v="17245" actId="1076"/>
          <ac:picMkLst>
            <pc:docMk/>
            <pc:sldMk cId="321008965" sldId="277"/>
            <ac:picMk id="10" creationId="{7F20D3ED-A67B-0B6B-CF70-62A50651417C}"/>
          </ac:picMkLst>
        </pc:picChg>
        <pc:cxnChg chg="add">
          <ac:chgData name="Matthew Thomas" userId="7fe0f76657d5b62b" providerId="LiveId" clId="{5E2F0E8A-FFC5-4D1D-8060-48F551D282EC}" dt="2024-03-10T22:09:20.885" v="17227" actId="26606"/>
          <ac:cxnSpMkLst>
            <pc:docMk/>
            <pc:sldMk cId="321008965" sldId="277"/>
            <ac:cxnSpMk id="21" creationId="{1503BFE4-729B-D9D0-C17B-501E6AF1127A}"/>
          </ac:cxnSpMkLst>
        </pc:cxnChg>
      </pc:sldChg>
      <pc:sldChg chg="addSp modSp mod setBg">
        <pc:chgData name="Matthew Thomas" userId="7fe0f76657d5b62b" providerId="LiveId" clId="{5E2F0E8A-FFC5-4D1D-8060-48F551D282EC}" dt="2024-02-27T22:59:20.873" v="7380" actId="14100"/>
        <pc:sldMkLst>
          <pc:docMk/>
          <pc:sldMk cId="2459446073" sldId="289"/>
        </pc:sldMkLst>
        <pc:spChg chg="mod">
          <ac:chgData name="Matthew Thomas" userId="7fe0f76657d5b62b" providerId="LiveId" clId="{5E2F0E8A-FFC5-4D1D-8060-48F551D282EC}" dt="2024-02-27T22:55:54.298" v="7319" actId="26606"/>
          <ac:spMkLst>
            <pc:docMk/>
            <pc:sldMk cId="2459446073" sldId="289"/>
            <ac:spMk id="4" creationId="{336C985E-BCEF-DD49-BB47-C4649A79F0D8}"/>
          </ac:spMkLst>
        </pc:spChg>
        <pc:spChg chg="mod">
          <ac:chgData name="Matthew Thomas" userId="7fe0f76657d5b62b" providerId="LiveId" clId="{5E2F0E8A-FFC5-4D1D-8060-48F551D282EC}" dt="2024-02-27T22:59:13.046" v="7379" actId="14100"/>
          <ac:spMkLst>
            <pc:docMk/>
            <pc:sldMk cId="2459446073" sldId="289"/>
            <ac:spMk id="5" creationId="{1B07C49E-AFFC-EC46-8930-E4D428F5F943}"/>
          </ac:spMkLst>
        </pc:spChg>
        <pc:spChg chg="add">
          <ac:chgData name="Matthew Thomas" userId="7fe0f76657d5b62b" providerId="LiveId" clId="{5E2F0E8A-FFC5-4D1D-8060-48F551D282EC}" dt="2024-02-27T22:55:34.773" v="7317"/>
          <ac:spMkLst>
            <pc:docMk/>
            <pc:sldMk cId="2459446073" sldId="289"/>
            <ac:spMk id="6" creationId="{F47398EF-4276-B5E0-BA96-FAFFD01C1EF0}"/>
          </ac:spMkLst>
        </pc:spChg>
        <pc:spChg chg="add">
          <ac:chgData name="Matthew Thomas" userId="7fe0f76657d5b62b" providerId="LiveId" clId="{5E2F0E8A-FFC5-4D1D-8060-48F551D282EC}" dt="2024-02-27T22:55:40.195" v="7318"/>
          <ac:spMkLst>
            <pc:docMk/>
            <pc:sldMk cId="2459446073" sldId="289"/>
            <ac:spMk id="7" creationId="{5EA7C573-890E-4056-AE03-BAC0C1A0B723}"/>
          </ac:spMkLst>
        </pc:spChg>
        <pc:spChg chg="mod ord">
          <ac:chgData name="Matthew Thomas" userId="7fe0f76657d5b62b" providerId="LiveId" clId="{5E2F0E8A-FFC5-4D1D-8060-48F551D282EC}" dt="2024-02-27T22:55:54.298" v="7319" actId="26606"/>
          <ac:spMkLst>
            <pc:docMk/>
            <pc:sldMk cId="2459446073" sldId="289"/>
            <ac:spMk id="9" creationId="{B68D8986-45AC-4FB5-96E8-C45F9603EB5E}"/>
          </ac:spMkLst>
        </pc:spChg>
        <pc:spChg chg="add">
          <ac:chgData name="Matthew Thomas" userId="7fe0f76657d5b62b" providerId="LiveId" clId="{5E2F0E8A-FFC5-4D1D-8060-48F551D282EC}" dt="2024-02-27T22:55:54.298" v="7319" actId="26606"/>
          <ac:spMkLst>
            <pc:docMk/>
            <pc:sldMk cId="2459446073" sldId="289"/>
            <ac:spMk id="14" creationId="{7301F447-EEF7-48F5-AF73-7566EE7F64AD}"/>
          </ac:spMkLst>
        </pc:spChg>
        <pc:spChg chg="add">
          <ac:chgData name="Matthew Thomas" userId="7fe0f76657d5b62b" providerId="LiveId" clId="{5E2F0E8A-FFC5-4D1D-8060-48F551D282EC}" dt="2024-02-27T22:55:54.298" v="7319" actId="26606"/>
          <ac:spMkLst>
            <pc:docMk/>
            <pc:sldMk cId="2459446073" sldId="289"/>
            <ac:spMk id="16" creationId="{F7117410-A2A4-4085-9ADC-46744551DBDE}"/>
          </ac:spMkLst>
        </pc:spChg>
        <pc:spChg chg="add">
          <ac:chgData name="Matthew Thomas" userId="7fe0f76657d5b62b" providerId="LiveId" clId="{5E2F0E8A-FFC5-4D1D-8060-48F551D282EC}" dt="2024-02-27T22:55:54.298" v="7319" actId="26606"/>
          <ac:spMkLst>
            <pc:docMk/>
            <pc:sldMk cId="2459446073" sldId="289"/>
            <ac:spMk id="18" creationId="{99F74EB5-E547-4FB4-95F5-BCC788F3C4A0}"/>
          </ac:spMkLst>
        </pc:spChg>
        <pc:picChg chg="add mod">
          <ac:chgData name="Matthew Thomas" userId="7fe0f76657d5b62b" providerId="LiveId" clId="{5E2F0E8A-FFC5-4D1D-8060-48F551D282EC}" dt="2024-02-27T22:59:20.873" v="7380" actId="14100"/>
          <ac:picMkLst>
            <pc:docMk/>
            <pc:sldMk cId="2459446073" sldId="289"/>
            <ac:picMk id="3" creationId="{860B1832-0E24-EB83-2F06-1EAE5925C3E2}"/>
          </ac:picMkLst>
        </pc:picChg>
      </pc:sldChg>
      <pc:sldChg chg="addSp modSp mod setBg">
        <pc:chgData name="Matthew Thomas" userId="7fe0f76657d5b62b" providerId="LiveId" clId="{5E2F0E8A-FFC5-4D1D-8060-48F551D282EC}" dt="2024-03-10T22:53:53.187" v="18741" actId="20577"/>
        <pc:sldMkLst>
          <pc:docMk/>
          <pc:sldMk cId="1813711241" sldId="293"/>
        </pc:sldMkLst>
        <pc:spChg chg="add mod">
          <ac:chgData name="Matthew Thomas" userId="7fe0f76657d5b62b" providerId="LiveId" clId="{5E2F0E8A-FFC5-4D1D-8060-48F551D282EC}" dt="2024-03-06T00:28:52.174" v="16811" actId="1076"/>
          <ac:spMkLst>
            <pc:docMk/>
            <pc:sldMk cId="1813711241" sldId="293"/>
            <ac:spMk id="2" creationId="{8A554BC5-C8D2-F93F-C3A5-3501A58147D6}"/>
          </ac:spMkLst>
        </pc:spChg>
        <pc:spChg chg="mod ord">
          <ac:chgData name="Matthew Thomas" userId="7fe0f76657d5b62b" providerId="LiveId" clId="{5E2F0E8A-FFC5-4D1D-8060-48F551D282EC}" dt="2024-03-06T00:24:56.291" v="16696" actId="26606"/>
          <ac:spMkLst>
            <pc:docMk/>
            <pc:sldMk cId="1813711241" sldId="293"/>
            <ac:spMk id="3" creationId="{FC857EDD-A3A7-434D-B8D5-401E872498DA}"/>
          </ac:spMkLst>
        </pc:spChg>
        <pc:spChg chg="mod">
          <ac:chgData name="Matthew Thomas" userId="7fe0f76657d5b62b" providerId="LiveId" clId="{5E2F0E8A-FFC5-4D1D-8060-48F551D282EC}" dt="2024-03-06T00:28:23.122" v="16809" actId="404"/>
          <ac:spMkLst>
            <pc:docMk/>
            <pc:sldMk cId="1813711241" sldId="293"/>
            <ac:spMk id="4" creationId="{8F1B08F2-C4AD-A440-BB78-A0625E28887A}"/>
          </ac:spMkLst>
        </pc:spChg>
        <pc:spChg chg="mod">
          <ac:chgData name="Matthew Thomas" userId="7fe0f76657d5b62b" providerId="LiveId" clId="{5E2F0E8A-FFC5-4D1D-8060-48F551D282EC}" dt="2024-03-10T22:53:53.187" v="18741" actId="20577"/>
          <ac:spMkLst>
            <pc:docMk/>
            <pc:sldMk cId="1813711241" sldId="293"/>
            <ac:spMk id="5" creationId="{1B07C49E-AFFC-EC46-8930-E4D428F5F943}"/>
          </ac:spMkLst>
        </pc:spChg>
        <pc:spChg chg="add">
          <ac:chgData name="Matthew Thomas" userId="7fe0f76657d5b62b" providerId="LiveId" clId="{5E2F0E8A-FFC5-4D1D-8060-48F551D282EC}" dt="2024-03-06T00:24:56.291" v="16696" actId="26606"/>
          <ac:spMkLst>
            <pc:docMk/>
            <pc:sldMk cId="1813711241" sldId="293"/>
            <ac:spMk id="11" creationId="{C05CBC3C-2E5A-4839-8B9B-2E5A6ADF0F58}"/>
          </ac:spMkLst>
        </pc:spChg>
        <pc:spChg chg="add">
          <ac:chgData name="Matthew Thomas" userId="7fe0f76657d5b62b" providerId="LiveId" clId="{5E2F0E8A-FFC5-4D1D-8060-48F551D282EC}" dt="2024-03-06T00:24:56.291" v="16696" actId="26606"/>
          <ac:spMkLst>
            <pc:docMk/>
            <pc:sldMk cId="1813711241" sldId="293"/>
            <ac:spMk id="13" creationId="{DB5B423A-57CC-4C58-AA26-8E2E862B03A0}"/>
          </ac:spMkLst>
        </pc:spChg>
      </pc:sldChg>
      <pc:sldChg chg="addSp delSp modSp mod setBg">
        <pc:chgData name="Matthew Thomas" userId="7fe0f76657d5b62b" providerId="LiveId" clId="{5E2F0E8A-FFC5-4D1D-8060-48F551D282EC}" dt="2024-02-20T23:04:14.983" v="5064" actId="255"/>
        <pc:sldMkLst>
          <pc:docMk/>
          <pc:sldMk cId="981671777" sldId="296"/>
        </pc:sldMkLst>
        <pc:spChg chg="mod">
          <ac:chgData name="Matthew Thomas" userId="7fe0f76657d5b62b" providerId="LiveId" clId="{5E2F0E8A-FFC5-4D1D-8060-48F551D282EC}" dt="2024-02-20T23:03:51.543" v="5056" actId="26606"/>
          <ac:spMkLst>
            <pc:docMk/>
            <pc:sldMk cId="981671777" sldId="296"/>
            <ac:spMk id="2" creationId="{54176327-8CC4-4356-8BBB-DC4965CE9857}"/>
          </ac:spMkLst>
        </pc:spChg>
        <pc:spChg chg="mod ord">
          <ac:chgData name="Matthew Thomas" userId="7fe0f76657d5b62b" providerId="LiveId" clId="{5E2F0E8A-FFC5-4D1D-8060-48F551D282EC}" dt="2024-02-20T23:03:51.543" v="5056" actId="26606"/>
          <ac:spMkLst>
            <pc:docMk/>
            <pc:sldMk cId="981671777" sldId="296"/>
            <ac:spMk id="3" creationId="{8C82F32A-22A5-0046-9FAC-5295E4FA5A12}"/>
          </ac:spMkLst>
        </pc:spChg>
        <pc:spChg chg="mod ord">
          <ac:chgData name="Matthew Thomas" userId="7fe0f76657d5b62b" providerId="LiveId" clId="{5E2F0E8A-FFC5-4D1D-8060-48F551D282EC}" dt="2024-02-20T23:04:14.983" v="5064" actId="255"/>
          <ac:spMkLst>
            <pc:docMk/>
            <pc:sldMk cId="981671777" sldId="296"/>
            <ac:spMk id="5" creationId="{85D9F803-CDBC-C74C-AF1B-2B5937D1C241}"/>
          </ac:spMkLst>
        </pc:spChg>
        <pc:spChg chg="add del">
          <ac:chgData name="Matthew Thomas" userId="7fe0f76657d5b62b" providerId="LiveId" clId="{5E2F0E8A-FFC5-4D1D-8060-48F551D282EC}" dt="2024-02-20T22:55:20.819" v="4958" actId="26606"/>
          <ac:spMkLst>
            <pc:docMk/>
            <pc:sldMk cId="981671777" sldId="296"/>
            <ac:spMk id="13" creationId="{385E1BDC-A9B0-4A87-82E3-F3187F69A802}"/>
          </ac:spMkLst>
        </pc:spChg>
        <pc:spChg chg="add del">
          <ac:chgData name="Matthew Thomas" userId="7fe0f76657d5b62b" providerId="LiveId" clId="{5E2F0E8A-FFC5-4D1D-8060-48F551D282EC}" dt="2024-02-20T22:55:20.819" v="4958" actId="26606"/>
          <ac:spMkLst>
            <pc:docMk/>
            <pc:sldMk cId="981671777" sldId="296"/>
            <ac:spMk id="15" creationId="{0990C621-3B8B-4820-8328-D47EF7CE823C}"/>
          </ac:spMkLst>
        </pc:spChg>
        <pc:spChg chg="add del">
          <ac:chgData name="Matthew Thomas" userId="7fe0f76657d5b62b" providerId="LiveId" clId="{5E2F0E8A-FFC5-4D1D-8060-48F551D282EC}" dt="2024-02-20T22:55:20.819" v="4958" actId="26606"/>
          <ac:spMkLst>
            <pc:docMk/>
            <pc:sldMk cId="981671777" sldId="296"/>
            <ac:spMk id="17" creationId="{C1A2385B-1D2A-4E17-84FA-6CB7F0AAE473}"/>
          </ac:spMkLst>
        </pc:spChg>
        <pc:spChg chg="add del">
          <ac:chgData name="Matthew Thomas" userId="7fe0f76657d5b62b" providerId="LiveId" clId="{5E2F0E8A-FFC5-4D1D-8060-48F551D282EC}" dt="2024-02-20T22:55:20.819" v="4958" actId="26606"/>
          <ac:spMkLst>
            <pc:docMk/>
            <pc:sldMk cId="981671777" sldId="296"/>
            <ac:spMk id="19" creationId="{5E791F2F-79DB-4CC0-9FA1-001E3E91E8B7}"/>
          </ac:spMkLst>
        </pc:spChg>
        <pc:spChg chg="add del">
          <ac:chgData name="Matthew Thomas" userId="7fe0f76657d5b62b" providerId="LiveId" clId="{5E2F0E8A-FFC5-4D1D-8060-48F551D282EC}" dt="2024-02-20T23:03:51.543" v="5056" actId="26606"/>
          <ac:spMkLst>
            <pc:docMk/>
            <pc:sldMk cId="981671777" sldId="296"/>
            <ac:spMk id="24" creationId="{38468727-63BE-4191-B4A6-C30C82C0E986}"/>
          </ac:spMkLst>
        </pc:spChg>
        <pc:spChg chg="add del">
          <ac:chgData name="Matthew Thomas" userId="7fe0f76657d5b62b" providerId="LiveId" clId="{5E2F0E8A-FFC5-4D1D-8060-48F551D282EC}" dt="2024-02-20T23:03:51.543" v="5056" actId="26606"/>
          <ac:spMkLst>
            <pc:docMk/>
            <pc:sldMk cId="981671777" sldId="296"/>
            <ac:spMk id="26" creationId="{9D355BB6-1BB8-4828-B246-CFB31742D7B8}"/>
          </ac:spMkLst>
        </pc:spChg>
        <pc:spChg chg="add del">
          <ac:chgData name="Matthew Thomas" userId="7fe0f76657d5b62b" providerId="LiveId" clId="{5E2F0E8A-FFC5-4D1D-8060-48F551D282EC}" dt="2024-02-20T23:03:51.543" v="5056" actId="26606"/>
          <ac:spMkLst>
            <pc:docMk/>
            <pc:sldMk cId="981671777" sldId="296"/>
            <ac:spMk id="28" creationId="{CA52A9B9-B2B3-46F0-9D53-0EFF9905BF8F}"/>
          </ac:spMkLst>
        </pc:spChg>
        <pc:spChg chg="add">
          <ac:chgData name="Matthew Thomas" userId="7fe0f76657d5b62b" providerId="LiveId" clId="{5E2F0E8A-FFC5-4D1D-8060-48F551D282EC}" dt="2024-02-20T23:03:51.543" v="5056" actId="26606"/>
          <ac:spMkLst>
            <pc:docMk/>
            <pc:sldMk cId="981671777" sldId="296"/>
            <ac:spMk id="33" creationId="{99F1FFA9-D672-408C-9220-ADEEC6ABDD09}"/>
          </ac:spMkLst>
        </pc:spChg>
        <pc:picChg chg="add del mod">
          <ac:chgData name="Matthew Thomas" userId="7fe0f76657d5b62b" providerId="LiveId" clId="{5E2F0E8A-FFC5-4D1D-8060-48F551D282EC}" dt="2024-02-20T22:54:32.350" v="4926" actId="478"/>
          <ac:picMkLst>
            <pc:docMk/>
            <pc:sldMk cId="981671777" sldId="296"/>
            <ac:picMk id="6" creationId="{65BF8099-9F16-DBC8-B108-F004BF96173E}"/>
          </ac:picMkLst>
        </pc:picChg>
        <pc:picChg chg="add del mod">
          <ac:chgData name="Matthew Thomas" userId="7fe0f76657d5b62b" providerId="LiveId" clId="{5E2F0E8A-FFC5-4D1D-8060-48F551D282EC}" dt="2024-02-20T22:55:56.541" v="4963" actId="478"/>
          <ac:picMkLst>
            <pc:docMk/>
            <pc:sldMk cId="981671777" sldId="296"/>
            <ac:picMk id="8" creationId="{E69AA87E-6184-DCD1-FFFF-E80696F61589}"/>
          </ac:picMkLst>
        </pc:picChg>
        <pc:picChg chg="add mod ord">
          <ac:chgData name="Matthew Thomas" userId="7fe0f76657d5b62b" providerId="LiveId" clId="{5E2F0E8A-FFC5-4D1D-8060-48F551D282EC}" dt="2024-02-20T23:03:51.543" v="5056" actId="26606"/>
          <ac:picMkLst>
            <pc:docMk/>
            <pc:sldMk cId="981671777" sldId="296"/>
            <ac:picMk id="10" creationId="{35F3683F-8C21-FFDE-F383-2E9D11CF8268}"/>
          </ac:picMkLst>
        </pc:picChg>
        <pc:picChg chg="add del mod">
          <ac:chgData name="Matthew Thomas" userId="7fe0f76657d5b62b" providerId="LiveId" clId="{5E2F0E8A-FFC5-4D1D-8060-48F551D282EC}" dt="2024-02-20T22:56:47.306" v="4974" actId="478"/>
          <ac:picMkLst>
            <pc:docMk/>
            <pc:sldMk cId="981671777" sldId="296"/>
            <ac:picMk id="12" creationId="{C48A09A0-573F-768D-7347-B9CC52A5003D}"/>
          </ac:picMkLst>
        </pc:picChg>
        <pc:picChg chg="add del mod">
          <ac:chgData name="Matthew Thomas" userId="7fe0f76657d5b62b" providerId="LiveId" clId="{5E2F0E8A-FFC5-4D1D-8060-48F551D282EC}" dt="2024-02-20T23:02:57.638" v="5051" actId="478"/>
          <ac:picMkLst>
            <pc:docMk/>
            <pc:sldMk cId="981671777" sldId="296"/>
            <ac:picMk id="16" creationId="{2827783A-4336-A151-A310-C5C5C62181D8}"/>
          </ac:picMkLst>
        </pc:picChg>
        <pc:picChg chg="add mod">
          <ac:chgData name="Matthew Thomas" userId="7fe0f76657d5b62b" providerId="LiveId" clId="{5E2F0E8A-FFC5-4D1D-8060-48F551D282EC}" dt="2024-02-20T23:03:51.543" v="5056" actId="26606"/>
          <ac:picMkLst>
            <pc:docMk/>
            <pc:sldMk cId="981671777" sldId="296"/>
            <ac:picMk id="20" creationId="{53831C8A-ED78-130E-5D93-2AE1DC53FE3E}"/>
          </ac:picMkLst>
        </pc:picChg>
      </pc:sldChg>
      <pc:sldChg chg="addSp delSp modSp mod setBg">
        <pc:chgData name="Matthew Thomas" userId="7fe0f76657d5b62b" providerId="LiveId" clId="{5E2F0E8A-FFC5-4D1D-8060-48F551D282EC}" dt="2024-03-10T22:52:01.958" v="18682" actId="20577"/>
        <pc:sldMkLst>
          <pc:docMk/>
          <pc:sldMk cId="280316088" sldId="299"/>
        </pc:sldMkLst>
        <pc:spChg chg="add del mod">
          <ac:chgData name="Matthew Thomas" userId="7fe0f76657d5b62b" providerId="LiveId" clId="{5E2F0E8A-FFC5-4D1D-8060-48F551D282EC}" dt="2024-03-03T20:43:03.389" v="9458" actId="478"/>
          <ac:spMkLst>
            <pc:docMk/>
            <pc:sldMk cId="280316088" sldId="299"/>
            <ac:spMk id="2" creationId="{04485139-75D0-6AEC-907A-867946969A3D}"/>
          </ac:spMkLst>
        </pc:spChg>
        <pc:spChg chg="mod">
          <ac:chgData name="Matthew Thomas" userId="7fe0f76657d5b62b" providerId="LiveId" clId="{5E2F0E8A-FFC5-4D1D-8060-48F551D282EC}" dt="2024-03-10T22:52:01.958" v="18682" actId="20577"/>
          <ac:spMkLst>
            <pc:docMk/>
            <pc:sldMk cId="280316088" sldId="299"/>
            <ac:spMk id="3" creationId="{AB0AB2AC-B7E6-6849-9AE9-697369407F8F}"/>
          </ac:spMkLst>
        </pc:spChg>
        <pc:spChg chg="mod ord">
          <ac:chgData name="Matthew Thomas" userId="7fe0f76657d5b62b" providerId="LiveId" clId="{5E2F0E8A-FFC5-4D1D-8060-48F551D282EC}" dt="2024-03-10T22:51:50.198" v="18680" actId="5793"/>
          <ac:spMkLst>
            <pc:docMk/>
            <pc:sldMk cId="280316088" sldId="299"/>
            <ac:spMk id="4" creationId="{5066AA34-20EE-4A59-B343-346A8DB5667C}"/>
          </ac:spMkLst>
        </pc:spChg>
        <pc:spChg chg="del mod">
          <ac:chgData name="Matthew Thomas" userId="7fe0f76657d5b62b" providerId="LiveId" clId="{5E2F0E8A-FFC5-4D1D-8060-48F551D282EC}" dt="2024-03-03T20:36:37.927" v="9434" actId="478"/>
          <ac:spMkLst>
            <pc:docMk/>
            <pc:sldMk cId="280316088" sldId="299"/>
            <ac:spMk id="5" creationId="{1B07C49E-AFFC-EC46-8930-E4D428F5F943}"/>
          </ac:spMkLst>
        </pc:spChg>
        <pc:spChg chg="mod">
          <ac:chgData name="Matthew Thomas" userId="7fe0f76657d5b62b" providerId="LiveId" clId="{5E2F0E8A-FFC5-4D1D-8060-48F551D282EC}" dt="2024-03-03T20:38:37.592" v="9436" actId="26606"/>
          <ac:spMkLst>
            <pc:docMk/>
            <pc:sldMk cId="280316088" sldId="299"/>
            <ac:spMk id="6" creationId="{772D0411-8FF8-C540-84AE-DBA0703D368C}"/>
          </ac:spMkLst>
        </pc:spChg>
        <pc:spChg chg="add mod">
          <ac:chgData name="Matthew Thomas" userId="7fe0f76657d5b62b" providerId="LiveId" clId="{5E2F0E8A-FFC5-4D1D-8060-48F551D282EC}" dt="2024-03-03T20:43:04.692" v="9459"/>
          <ac:spMkLst>
            <pc:docMk/>
            <pc:sldMk cId="280316088" sldId="299"/>
            <ac:spMk id="10" creationId="{9408B66F-555A-6FD2-87CB-E1426006713B}"/>
          </ac:spMkLst>
        </pc:spChg>
        <pc:spChg chg="add">
          <ac:chgData name="Matthew Thomas" userId="7fe0f76657d5b62b" providerId="LiveId" clId="{5E2F0E8A-FFC5-4D1D-8060-48F551D282EC}" dt="2024-03-03T20:38:37.592" v="9436" actId="26606"/>
          <ac:spMkLst>
            <pc:docMk/>
            <pc:sldMk cId="280316088" sldId="299"/>
            <ac:spMk id="13" creationId="{7301F447-EEF7-48F5-AF73-7566EE7F64AD}"/>
          </ac:spMkLst>
        </pc:spChg>
        <pc:spChg chg="add">
          <ac:chgData name="Matthew Thomas" userId="7fe0f76657d5b62b" providerId="LiveId" clId="{5E2F0E8A-FFC5-4D1D-8060-48F551D282EC}" dt="2024-03-03T20:38:37.592" v="9436" actId="26606"/>
          <ac:spMkLst>
            <pc:docMk/>
            <pc:sldMk cId="280316088" sldId="299"/>
            <ac:spMk id="15" creationId="{F7117410-A2A4-4085-9ADC-46744551DBDE}"/>
          </ac:spMkLst>
        </pc:spChg>
        <pc:spChg chg="add">
          <ac:chgData name="Matthew Thomas" userId="7fe0f76657d5b62b" providerId="LiveId" clId="{5E2F0E8A-FFC5-4D1D-8060-48F551D282EC}" dt="2024-03-03T20:38:37.592" v="9436" actId="26606"/>
          <ac:spMkLst>
            <pc:docMk/>
            <pc:sldMk cId="280316088" sldId="299"/>
            <ac:spMk id="17" creationId="{99F74EB5-E547-4FB4-95F5-BCC788F3C4A0}"/>
          </ac:spMkLst>
        </pc:spChg>
        <pc:picChg chg="add del mod">
          <ac:chgData name="Matthew Thomas" userId="7fe0f76657d5b62b" providerId="LiveId" clId="{5E2F0E8A-FFC5-4D1D-8060-48F551D282EC}" dt="2024-03-03T20:42:44.351" v="9454" actId="478"/>
          <ac:picMkLst>
            <pc:docMk/>
            <pc:sldMk cId="280316088" sldId="299"/>
            <ac:picMk id="8" creationId="{771F6144-0741-30E1-2060-A927C037EC7C}"/>
          </ac:picMkLst>
        </pc:picChg>
        <pc:picChg chg="add mod">
          <ac:chgData name="Matthew Thomas" userId="7fe0f76657d5b62b" providerId="LiveId" clId="{5E2F0E8A-FFC5-4D1D-8060-48F551D282EC}" dt="2024-03-10T22:51:42.286" v="18675" actId="1076"/>
          <ac:picMkLst>
            <pc:docMk/>
            <pc:sldMk cId="280316088" sldId="299"/>
            <ac:picMk id="9" creationId="{4E36507B-8BD4-7769-C2F1-121A12E6B6E0}"/>
          </ac:picMkLst>
        </pc:picChg>
      </pc:sldChg>
      <pc:sldChg chg="addSp delSp modSp del mod">
        <pc:chgData name="Matthew Thomas" userId="7fe0f76657d5b62b" providerId="LiveId" clId="{5E2F0E8A-FFC5-4D1D-8060-48F551D282EC}" dt="2024-03-03T20:43:22.499" v="9460" actId="47"/>
        <pc:sldMkLst>
          <pc:docMk/>
          <pc:sldMk cId="1385553969" sldId="302"/>
        </pc:sldMkLst>
        <pc:spChg chg="del">
          <ac:chgData name="Matthew Thomas" userId="7fe0f76657d5b62b" providerId="LiveId" clId="{5E2F0E8A-FFC5-4D1D-8060-48F551D282EC}" dt="2024-03-03T20:31:53.264" v="9425" actId="478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Matthew Thomas" userId="7fe0f76657d5b62b" providerId="LiveId" clId="{5E2F0E8A-FFC5-4D1D-8060-48F551D282EC}" dt="2024-03-03T20:42:21.338" v="9449" actId="21"/>
          <ac:spMkLst>
            <pc:docMk/>
            <pc:sldMk cId="1385553969" sldId="302"/>
            <ac:spMk id="3" creationId="{AB0AB2AC-B7E6-6849-9AE9-697369407F8F}"/>
          </ac:spMkLst>
        </pc:spChg>
        <pc:spChg chg="add del mod">
          <ac:chgData name="Matthew Thomas" userId="7fe0f76657d5b62b" providerId="LiveId" clId="{5E2F0E8A-FFC5-4D1D-8060-48F551D282EC}" dt="2024-03-03T20:42:57.850" v="9457" actId="21"/>
          <ac:spMkLst>
            <pc:docMk/>
            <pc:sldMk cId="1385553969" sldId="302"/>
            <ac:spMk id="5" creationId="{9408B66F-555A-6FD2-87CB-E1426006713B}"/>
          </ac:spMkLst>
        </pc:spChg>
        <pc:spChg chg="mod">
          <ac:chgData name="Matthew Thomas" userId="7fe0f76657d5b62b" providerId="LiveId" clId="{5E2F0E8A-FFC5-4D1D-8060-48F551D282EC}" dt="2024-03-03T20:41:37.936" v="9445" actId="27636"/>
          <ac:spMkLst>
            <pc:docMk/>
            <pc:sldMk cId="1385553969" sldId="302"/>
            <ac:spMk id="11" creationId="{84F5ABFD-B4D4-43FF-959F-AFAF45B45269}"/>
          </ac:spMkLst>
        </pc:spChg>
        <pc:picChg chg="add del mod">
          <ac:chgData name="Matthew Thomas" userId="7fe0f76657d5b62b" providerId="LiveId" clId="{5E2F0E8A-FFC5-4D1D-8060-48F551D282EC}" dt="2024-03-03T20:42:47.750" v="9455" actId="21"/>
          <ac:picMkLst>
            <pc:docMk/>
            <pc:sldMk cId="1385553969" sldId="302"/>
            <ac:picMk id="8" creationId="{4E36507B-8BD4-7769-C2F1-121A12E6B6E0}"/>
          </ac:picMkLst>
        </pc:picChg>
      </pc:sldChg>
      <pc:sldChg chg="addSp modSp mod setBg">
        <pc:chgData name="Matthew Thomas" userId="7fe0f76657d5b62b" providerId="LiveId" clId="{5E2F0E8A-FFC5-4D1D-8060-48F551D282EC}" dt="2024-03-10T22:53:15.516" v="18720" actId="20577"/>
        <pc:sldMkLst>
          <pc:docMk/>
          <pc:sldMk cId="334532777" sldId="303"/>
        </pc:sldMkLst>
        <pc:spChg chg="add mod">
          <ac:chgData name="Matthew Thomas" userId="7fe0f76657d5b62b" providerId="LiveId" clId="{5E2F0E8A-FFC5-4D1D-8060-48F551D282EC}" dt="2024-03-05T23:54:01.353" v="15754" actId="1076"/>
          <ac:spMkLst>
            <pc:docMk/>
            <pc:sldMk cId="334532777" sldId="303"/>
            <ac:spMk id="2" creationId="{9AB7C342-8F46-EBD5-1934-DF9F85E9E276}"/>
          </ac:spMkLst>
        </pc:spChg>
        <pc:spChg chg="mod ord">
          <ac:chgData name="Matthew Thomas" userId="7fe0f76657d5b62b" providerId="LiveId" clId="{5E2F0E8A-FFC5-4D1D-8060-48F551D282EC}" dt="2024-03-05T23:52:18.427" v="15702" actId="26606"/>
          <ac:spMkLst>
            <pc:docMk/>
            <pc:sldMk cId="334532777" sldId="303"/>
            <ac:spMk id="3" creationId="{519FC08B-7D2E-43A5-A528-821DCDCCCC82}"/>
          </ac:spMkLst>
        </pc:spChg>
        <pc:spChg chg="mod">
          <ac:chgData name="Matthew Thomas" userId="7fe0f76657d5b62b" providerId="LiveId" clId="{5E2F0E8A-FFC5-4D1D-8060-48F551D282EC}" dt="2024-03-05T23:52:29.369" v="15733" actId="1038"/>
          <ac:spMkLst>
            <pc:docMk/>
            <pc:sldMk cId="334532777" sldId="303"/>
            <ac:spMk id="4" creationId="{9ADB26FF-76AA-124F-92D8-C93C45D216A8}"/>
          </ac:spMkLst>
        </pc:spChg>
        <pc:spChg chg="mod">
          <ac:chgData name="Matthew Thomas" userId="7fe0f76657d5b62b" providerId="LiveId" clId="{5E2F0E8A-FFC5-4D1D-8060-48F551D282EC}" dt="2024-03-10T22:53:15.516" v="18720" actId="20577"/>
          <ac:spMkLst>
            <pc:docMk/>
            <pc:sldMk cId="334532777" sldId="303"/>
            <ac:spMk id="5" creationId="{1B07C49E-AFFC-EC46-8930-E4D428F5F943}"/>
          </ac:spMkLst>
        </pc:spChg>
        <pc:spChg chg="add">
          <ac:chgData name="Matthew Thomas" userId="7fe0f76657d5b62b" providerId="LiveId" clId="{5E2F0E8A-FFC5-4D1D-8060-48F551D282EC}" dt="2024-03-05T23:52:18.427" v="15702" actId="26606"/>
          <ac:spMkLst>
            <pc:docMk/>
            <pc:sldMk cId="334532777" sldId="303"/>
            <ac:spMk id="11" creationId="{BACC6370-2D7E-4714-9D71-7542949D7D5D}"/>
          </ac:spMkLst>
        </pc:spChg>
        <pc:spChg chg="add">
          <ac:chgData name="Matthew Thomas" userId="7fe0f76657d5b62b" providerId="LiveId" clId="{5E2F0E8A-FFC5-4D1D-8060-48F551D282EC}" dt="2024-03-05T23:52:18.427" v="15702" actId="26606"/>
          <ac:spMkLst>
            <pc:docMk/>
            <pc:sldMk cId="334532777" sldId="303"/>
            <ac:spMk id="13" creationId="{F68B3F68-107C-434F-AA38-110D5EA91B85}"/>
          </ac:spMkLst>
        </pc:spChg>
        <pc:spChg chg="add">
          <ac:chgData name="Matthew Thomas" userId="7fe0f76657d5b62b" providerId="LiveId" clId="{5E2F0E8A-FFC5-4D1D-8060-48F551D282EC}" dt="2024-03-05T23:52:18.427" v="15702" actId="26606"/>
          <ac:spMkLst>
            <pc:docMk/>
            <pc:sldMk cId="334532777" sldId="303"/>
            <ac:spMk id="15" creationId="{AAD0DBB9-1A4B-4391-81D4-CB19F9AB918A}"/>
          </ac:spMkLst>
        </pc:spChg>
        <pc:spChg chg="add">
          <ac:chgData name="Matthew Thomas" userId="7fe0f76657d5b62b" providerId="LiveId" clId="{5E2F0E8A-FFC5-4D1D-8060-48F551D282EC}" dt="2024-03-05T23:52:18.427" v="15702" actId="26606"/>
          <ac:spMkLst>
            <pc:docMk/>
            <pc:sldMk cId="334532777" sldId="303"/>
            <ac:spMk id="17" creationId="{063BBA22-50EA-4C4D-BE05-F1CE4E63AA56}"/>
          </ac:spMkLst>
        </pc:spChg>
      </pc:sldChg>
      <pc:sldChg chg="addSp delSp modSp mod setBg">
        <pc:chgData name="Matthew Thomas" userId="7fe0f76657d5b62b" providerId="LiveId" clId="{5E2F0E8A-FFC5-4D1D-8060-48F551D282EC}" dt="2024-02-20T22:41:07.091" v="4640" actId="20577"/>
        <pc:sldMkLst>
          <pc:docMk/>
          <pc:sldMk cId="3869789237" sldId="304"/>
        </pc:sldMkLst>
        <pc:spChg chg="mod ord">
          <ac:chgData name="Matthew Thomas" userId="7fe0f76657d5b62b" providerId="LiveId" clId="{5E2F0E8A-FFC5-4D1D-8060-48F551D282EC}" dt="2024-02-20T22:41:07.091" v="4640" actId="20577"/>
          <ac:spMkLst>
            <pc:docMk/>
            <pc:sldMk cId="3869789237" sldId="304"/>
            <ac:spMk id="3" creationId="{373827F3-F386-AA4E-80ED-D86DEF8C158D}"/>
          </ac:spMkLst>
        </pc:spChg>
        <pc:spChg chg="mod">
          <ac:chgData name="Matthew Thomas" userId="7fe0f76657d5b62b" providerId="LiveId" clId="{5E2F0E8A-FFC5-4D1D-8060-48F551D282EC}" dt="2024-02-19T17:42:28.295" v="643" actId="1076"/>
          <ac:spMkLst>
            <pc:docMk/>
            <pc:sldMk cId="3869789237" sldId="304"/>
            <ac:spMk id="4" creationId="{B6CCD949-E788-4375-9B07-478FA5684BC1}"/>
          </ac:spMkLst>
        </pc:spChg>
        <pc:spChg chg="mod ord">
          <ac:chgData name="Matthew Thomas" userId="7fe0f76657d5b62b" providerId="LiveId" clId="{5E2F0E8A-FFC5-4D1D-8060-48F551D282EC}" dt="2024-02-19T17:40:08.722" v="618" actId="26606"/>
          <ac:spMkLst>
            <pc:docMk/>
            <pc:sldMk cId="3869789237" sldId="304"/>
            <ac:spMk id="5" creationId="{31BF7889-073A-E045-A3F2-45D63BD0FDC0}"/>
          </ac:spMkLst>
        </pc:spChg>
        <pc:spChg chg="add">
          <ac:chgData name="Matthew Thomas" userId="7fe0f76657d5b62b" providerId="LiveId" clId="{5E2F0E8A-FFC5-4D1D-8060-48F551D282EC}" dt="2024-02-19T17:40:08.722" v="618" actId="26606"/>
          <ac:spMkLst>
            <pc:docMk/>
            <pc:sldMk cId="3869789237" sldId="304"/>
            <ac:spMk id="8" creationId="{743AA782-23D1-4521-8CAD-47662984AA08}"/>
          </ac:spMkLst>
        </pc:spChg>
        <pc:spChg chg="add">
          <ac:chgData name="Matthew Thomas" userId="7fe0f76657d5b62b" providerId="LiveId" clId="{5E2F0E8A-FFC5-4D1D-8060-48F551D282EC}" dt="2024-02-19T17:40:08.722" v="618" actId="26606"/>
          <ac:spMkLst>
            <pc:docMk/>
            <pc:sldMk cId="3869789237" sldId="304"/>
            <ac:spMk id="9" creationId="{71877DBC-BB60-40F0-AC93-2ACDBAAE60CE}"/>
          </ac:spMkLst>
        </pc:spChg>
        <pc:spChg chg="add del">
          <ac:chgData name="Matthew Thomas" userId="7fe0f76657d5b62b" providerId="LiveId" clId="{5E2F0E8A-FFC5-4D1D-8060-48F551D282EC}" dt="2024-02-19T17:39:42.312" v="610" actId="26606"/>
          <ac:spMkLst>
            <pc:docMk/>
            <pc:sldMk cId="3869789237" sldId="304"/>
            <ac:spMk id="11" creationId="{7ED7575E-88D2-B771-681D-46A7E55415DD}"/>
          </ac:spMkLst>
        </pc:spChg>
        <pc:spChg chg="add del">
          <ac:chgData name="Matthew Thomas" userId="7fe0f76657d5b62b" providerId="LiveId" clId="{5E2F0E8A-FFC5-4D1D-8060-48F551D282EC}" dt="2024-02-19T17:40:00.150" v="616" actId="26606"/>
          <ac:spMkLst>
            <pc:docMk/>
            <pc:sldMk cId="3869789237" sldId="304"/>
            <ac:spMk id="15" creationId="{F13C74B1-5B17-4795-BED0-7140497B445A}"/>
          </ac:spMkLst>
        </pc:spChg>
        <pc:spChg chg="add del">
          <ac:chgData name="Matthew Thomas" userId="7fe0f76657d5b62b" providerId="LiveId" clId="{5E2F0E8A-FFC5-4D1D-8060-48F551D282EC}" dt="2024-02-19T17:40:00.150" v="616" actId="26606"/>
          <ac:spMkLst>
            <pc:docMk/>
            <pc:sldMk cId="3869789237" sldId="304"/>
            <ac:spMk id="16" creationId="{D4974D33-8DC5-464E-8C6D-BE58F0669C17}"/>
          </ac:spMkLst>
        </pc:spChg>
        <pc:picChg chg="add mod">
          <ac:chgData name="Matthew Thomas" userId="7fe0f76657d5b62b" providerId="LiveId" clId="{5E2F0E8A-FFC5-4D1D-8060-48F551D282EC}" dt="2024-02-19T17:43:03.959" v="658" actId="14100"/>
          <ac:picMkLst>
            <pc:docMk/>
            <pc:sldMk cId="3869789237" sldId="304"/>
            <ac:picMk id="6" creationId="{E503E9F2-E316-FFDA-DCAC-DE5564E1661B}"/>
          </ac:picMkLst>
        </pc:picChg>
        <pc:cxnChg chg="add del">
          <ac:chgData name="Matthew Thomas" userId="7fe0f76657d5b62b" providerId="LiveId" clId="{5E2F0E8A-FFC5-4D1D-8060-48F551D282EC}" dt="2024-02-19T17:39:42.312" v="610" actId="26606"/>
          <ac:cxnSpMkLst>
            <pc:docMk/>
            <pc:sldMk cId="3869789237" sldId="304"/>
            <ac:cxnSpMk id="13" creationId="{249EDD1B-F94D-B4E6-ACAA-566B9A26FDE3}"/>
          </ac:cxnSpMkLst>
        </pc:cxnChg>
      </pc:sldChg>
      <pc:sldChg chg="addSp modSp mod setBg">
        <pc:chgData name="Matthew Thomas" userId="7fe0f76657d5b62b" providerId="LiveId" clId="{5E2F0E8A-FFC5-4D1D-8060-48F551D282EC}" dt="2024-02-19T17:48:31.046" v="854" actId="403"/>
        <pc:sldMkLst>
          <pc:docMk/>
          <pc:sldMk cId="80090182" sldId="305"/>
        </pc:sldMkLst>
        <pc:spChg chg="mod ord">
          <ac:chgData name="Matthew Thomas" userId="7fe0f76657d5b62b" providerId="LiveId" clId="{5E2F0E8A-FFC5-4D1D-8060-48F551D282EC}" dt="2024-02-19T17:48:31.046" v="854" actId="403"/>
          <ac:spMkLst>
            <pc:docMk/>
            <pc:sldMk cId="80090182" sldId="305"/>
            <ac:spMk id="3" creationId="{373827F3-F386-AA4E-80ED-D86DEF8C158D}"/>
          </ac:spMkLst>
        </pc:spChg>
        <pc:spChg chg="mod">
          <ac:chgData name="Matthew Thomas" userId="7fe0f76657d5b62b" providerId="LiveId" clId="{5E2F0E8A-FFC5-4D1D-8060-48F551D282EC}" dt="2024-02-19T17:48:04.740" v="846" actId="26606"/>
          <ac:spMkLst>
            <pc:docMk/>
            <pc:sldMk cId="80090182" sldId="305"/>
            <ac:spMk id="4" creationId="{D4811A61-F7FB-4B19-9ED1-E0E2554A5BE8}"/>
          </ac:spMkLst>
        </pc:spChg>
        <pc:spChg chg="mod ord">
          <ac:chgData name="Matthew Thomas" userId="7fe0f76657d5b62b" providerId="LiveId" clId="{5E2F0E8A-FFC5-4D1D-8060-48F551D282EC}" dt="2024-02-19T17:48:04.740" v="846" actId="26606"/>
          <ac:spMkLst>
            <pc:docMk/>
            <pc:sldMk cId="80090182" sldId="305"/>
            <ac:spMk id="5" creationId="{31BF7889-073A-E045-A3F2-45D63BD0FDC0}"/>
          </ac:spMkLst>
        </pc:spChg>
        <pc:spChg chg="add">
          <ac:chgData name="Matthew Thomas" userId="7fe0f76657d5b62b" providerId="LiveId" clId="{5E2F0E8A-FFC5-4D1D-8060-48F551D282EC}" dt="2024-02-19T17:48:04.740" v="846" actId="26606"/>
          <ac:spMkLst>
            <pc:docMk/>
            <pc:sldMk cId="80090182" sldId="305"/>
            <ac:spMk id="11" creationId="{7B831B6F-405A-4B47-B9BB-5CA88F285844}"/>
          </ac:spMkLst>
        </pc:spChg>
        <pc:spChg chg="add">
          <ac:chgData name="Matthew Thomas" userId="7fe0f76657d5b62b" providerId="LiveId" clId="{5E2F0E8A-FFC5-4D1D-8060-48F551D282EC}" dt="2024-02-19T17:48:04.740" v="846" actId="26606"/>
          <ac:spMkLst>
            <pc:docMk/>
            <pc:sldMk cId="80090182" sldId="305"/>
            <ac:spMk id="13" creationId="{953EE71A-6488-4203-A7C4-77102FD0DCCA}"/>
          </ac:spMkLst>
        </pc:spChg>
        <pc:picChg chg="add mod">
          <ac:chgData name="Matthew Thomas" userId="7fe0f76657d5b62b" providerId="LiveId" clId="{5E2F0E8A-FFC5-4D1D-8060-48F551D282EC}" dt="2024-02-19T17:48:24.062" v="852" actId="1076"/>
          <ac:picMkLst>
            <pc:docMk/>
            <pc:sldMk cId="80090182" sldId="305"/>
            <ac:picMk id="6" creationId="{C828519C-352A-BB9F-FD7E-25D0FC13E7ED}"/>
          </ac:picMkLst>
        </pc:picChg>
      </pc:sldChg>
      <pc:sldChg chg="addSp modSp mod setBg">
        <pc:chgData name="Matthew Thomas" userId="7fe0f76657d5b62b" providerId="LiveId" clId="{5E2F0E8A-FFC5-4D1D-8060-48F551D282EC}" dt="2024-02-19T17:58:57.945" v="1259" actId="27636"/>
        <pc:sldMkLst>
          <pc:docMk/>
          <pc:sldMk cId="3145340593" sldId="306"/>
        </pc:sldMkLst>
        <pc:spChg chg="mod ord">
          <ac:chgData name="Matthew Thomas" userId="7fe0f76657d5b62b" providerId="LiveId" clId="{5E2F0E8A-FFC5-4D1D-8060-48F551D282EC}" dt="2024-02-19T17:58:57.945" v="1259" actId="27636"/>
          <ac:spMkLst>
            <pc:docMk/>
            <pc:sldMk cId="3145340593" sldId="306"/>
            <ac:spMk id="3" creationId="{373827F3-F386-AA4E-80ED-D86DEF8C158D}"/>
          </ac:spMkLst>
        </pc:spChg>
        <pc:spChg chg="mod">
          <ac:chgData name="Matthew Thomas" userId="7fe0f76657d5b62b" providerId="LiveId" clId="{5E2F0E8A-FFC5-4D1D-8060-48F551D282EC}" dt="2024-02-19T17:58:25.956" v="1252" actId="26606"/>
          <ac:spMkLst>
            <pc:docMk/>
            <pc:sldMk cId="3145340593" sldId="306"/>
            <ac:spMk id="4" creationId="{AFE7D9E4-306D-49E3-9AC4-15D566FC72AD}"/>
          </ac:spMkLst>
        </pc:spChg>
        <pc:spChg chg="mod ord">
          <ac:chgData name="Matthew Thomas" userId="7fe0f76657d5b62b" providerId="LiveId" clId="{5E2F0E8A-FFC5-4D1D-8060-48F551D282EC}" dt="2024-02-19T17:58:25.956" v="1252" actId="26606"/>
          <ac:spMkLst>
            <pc:docMk/>
            <pc:sldMk cId="3145340593" sldId="306"/>
            <ac:spMk id="5" creationId="{31BF7889-073A-E045-A3F2-45D63BD0FDC0}"/>
          </ac:spMkLst>
        </pc:spChg>
        <pc:spChg chg="add">
          <ac:chgData name="Matthew Thomas" userId="7fe0f76657d5b62b" providerId="LiveId" clId="{5E2F0E8A-FFC5-4D1D-8060-48F551D282EC}" dt="2024-02-19T17:58:25.956" v="1252" actId="26606"/>
          <ac:spMkLst>
            <pc:docMk/>
            <pc:sldMk cId="3145340593" sldId="306"/>
            <ac:spMk id="11" creationId="{7B831B6F-405A-4B47-B9BB-5CA88F285844}"/>
          </ac:spMkLst>
        </pc:spChg>
        <pc:spChg chg="add">
          <ac:chgData name="Matthew Thomas" userId="7fe0f76657d5b62b" providerId="LiveId" clId="{5E2F0E8A-FFC5-4D1D-8060-48F551D282EC}" dt="2024-02-19T17:58:25.956" v="1252" actId="26606"/>
          <ac:spMkLst>
            <pc:docMk/>
            <pc:sldMk cId="3145340593" sldId="306"/>
            <ac:spMk id="13" creationId="{953EE71A-6488-4203-A7C4-77102FD0DCCA}"/>
          </ac:spMkLst>
        </pc:spChg>
        <pc:picChg chg="add mod">
          <ac:chgData name="Matthew Thomas" userId="7fe0f76657d5b62b" providerId="LiveId" clId="{5E2F0E8A-FFC5-4D1D-8060-48F551D282EC}" dt="2024-02-19T17:58:42.658" v="1256" actId="1076"/>
          <ac:picMkLst>
            <pc:docMk/>
            <pc:sldMk cId="3145340593" sldId="306"/>
            <ac:picMk id="6" creationId="{14360A4B-9E55-07BD-D5E0-DCA0864A667E}"/>
          </ac:picMkLst>
        </pc:picChg>
      </pc:sldChg>
      <pc:sldChg chg="addSp modSp mod setBg">
        <pc:chgData name="Matthew Thomas" userId="7fe0f76657d5b62b" providerId="LiveId" clId="{5E2F0E8A-FFC5-4D1D-8060-48F551D282EC}" dt="2024-02-20T22:41:53.695" v="4646" actId="20577"/>
        <pc:sldMkLst>
          <pc:docMk/>
          <pc:sldMk cId="1106727586" sldId="307"/>
        </pc:sldMkLst>
        <pc:spChg chg="mod ord">
          <ac:chgData name="Matthew Thomas" userId="7fe0f76657d5b62b" providerId="LiveId" clId="{5E2F0E8A-FFC5-4D1D-8060-48F551D282EC}" dt="2024-02-20T22:41:53.695" v="4646" actId="20577"/>
          <ac:spMkLst>
            <pc:docMk/>
            <pc:sldMk cId="1106727586" sldId="307"/>
            <ac:spMk id="3" creationId="{373827F3-F386-AA4E-80ED-D86DEF8C158D}"/>
          </ac:spMkLst>
        </pc:spChg>
        <pc:spChg chg="mod">
          <ac:chgData name="Matthew Thomas" userId="7fe0f76657d5b62b" providerId="LiveId" clId="{5E2F0E8A-FFC5-4D1D-8060-48F551D282EC}" dt="2024-02-19T18:06:05.132" v="1579" actId="26606"/>
          <ac:spMkLst>
            <pc:docMk/>
            <pc:sldMk cId="1106727586" sldId="307"/>
            <ac:spMk id="4" creationId="{021C109C-C017-4D19-928F-AED25AC30125}"/>
          </ac:spMkLst>
        </pc:spChg>
        <pc:spChg chg="mod ord">
          <ac:chgData name="Matthew Thomas" userId="7fe0f76657d5b62b" providerId="LiveId" clId="{5E2F0E8A-FFC5-4D1D-8060-48F551D282EC}" dt="2024-02-19T18:06:05.132" v="1579" actId="26606"/>
          <ac:spMkLst>
            <pc:docMk/>
            <pc:sldMk cId="1106727586" sldId="307"/>
            <ac:spMk id="5" creationId="{31BF7889-073A-E045-A3F2-45D63BD0FDC0}"/>
          </ac:spMkLst>
        </pc:spChg>
        <pc:spChg chg="add">
          <ac:chgData name="Matthew Thomas" userId="7fe0f76657d5b62b" providerId="LiveId" clId="{5E2F0E8A-FFC5-4D1D-8060-48F551D282EC}" dt="2024-02-19T18:06:05.132" v="1579" actId="26606"/>
          <ac:spMkLst>
            <pc:docMk/>
            <pc:sldMk cId="1106727586" sldId="307"/>
            <ac:spMk id="11" creationId="{743AA782-23D1-4521-8CAD-47662984AA08}"/>
          </ac:spMkLst>
        </pc:spChg>
        <pc:spChg chg="add">
          <ac:chgData name="Matthew Thomas" userId="7fe0f76657d5b62b" providerId="LiveId" clId="{5E2F0E8A-FFC5-4D1D-8060-48F551D282EC}" dt="2024-02-19T18:06:05.132" v="1579" actId="26606"/>
          <ac:spMkLst>
            <pc:docMk/>
            <pc:sldMk cId="1106727586" sldId="307"/>
            <ac:spMk id="13" creationId="{71877DBC-BB60-40F0-AC93-2ACDBAAE60CE}"/>
          </ac:spMkLst>
        </pc:spChg>
        <pc:picChg chg="add mod">
          <ac:chgData name="Matthew Thomas" userId="7fe0f76657d5b62b" providerId="LiveId" clId="{5E2F0E8A-FFC5-4D1D-8060-48F551D282EC}" dt="2024-02-19T18:06:46.622" v="1587" actId="1076"/>
          <ac:picMkLst>
            <pc:docMk/>
            <pc:sldMk cId="1106727586" sldId="307"/>
            <ac:picMk id="6" creationId="{3BA47D10-EB2F-CF31-890F-A320FD1AB196}"/>
          </ac:picMkLst>
        </pc:picChg>
      </pc:sldChg>
      <pc:sldChg chg="addSp modSp mod setBg">
        <pc:chgData name="Matthew Thomas" userId="7fe0f76657d5b62b" providerId="LiveId" clId="{5E2F0E8A-FFC5-4D1D-8060-48F551D282EC}" dt="2024-02-19T18:14:25.735" v="1954" actId="27636"/>
        <pc:sldMkLst>
          <pc:docMk/>
          <pc:sldMk cId="706594483" sldId="308"/>
        </pc:sldMkLst>
        <pc:spChg chg="mod ord">
          <ac:chgData name="Matthew Thomas" userId="7fe0f76657d5b62b" providerId="LiveId" clId="{5E2F0E8A-FFC5-4D1D-8060-48F551D282EC}" dt="2024-02-19T18:14:25.735" v="1954" actId="27636"/>
          <ac:spMkLst>
            <pc:docMk/>
            <pc:sldMk cId="706594483" sldId="308"/>
            <ac:spMk id="3" creationId="{373827F3-F386-AA4E-80ED-D86DEF8C158D}"/>
          </ac:spMkLst>
        </pc:spChg>
        <pc:spChg chg="mod">
          <ac:chgData name="Matthew Thomas" userId="7fe0f76657d5b62b" providerId="LiveId" clId="{5E2F0E8A-FFC5-4D1D-8060-48F551D282EC}" dt="2024-02-19T18:13:00.032" v="1919" actId="26606"/>
          <ac:spMkLst>
            <pc:docMk/>
            <pc:sldMk cId="706594483" sldId="308"/>
            <ac:spMk id="4" creationId="{6D35FD2D-1BD2-45D7-B015-1A96C241520B}"/>
          </ac:spMkLst>
        </pc:spChg>
        <pc:spChg chg="mod ord">
          <ac:chgData name="Matthew Thomas" userId="7fe0f76657d5b62b" providerId="LiveId" clId="{5E2F0E8A-FFC5-4D1D-8060-48F551D282EC}" dt="2024-02-19T18:13:00.032" v="1919" actId="26606"/>
          <ac:spMkLst>
            <pc:docMk/>
            <pc:sldMk cId="706594483" sldId="308"/>
            <ac:spMk id="5" creationId="{31BF7889-073A-E045-A3F2-45D63BD0FDC0}"/>
          </ac:spMkLst>
        </pc:spChg>
        <pc:spChg chg="add">
          <ac:chgData name="Matthew Thomas" userId="7fe0f76657d5b62b" providerId="LiveId" clId="{5E2F0E8A-FFC5-4D1D-8060-48F551D282EC}" dt="2024-02-19T18:13:00.032" v="1919" actId="26606"/>
          <ac:spMkLst>
            <pc:docMk/>
            <pc:sldMk cId="706594483" sldId="308"/>
            <ac:spMk id="11" creationId="{7B831B6F-405A-4B47-B9BB-5CA88F285844}"/>
          </ac:spMkLst>
        </pc:spChg>
        <pc:spChg chg="add">
          <ac:chgData name="Matthew Thomas" userId="7fe0f76657d5b62b" providerId="LiveId" clId="{5E2F0E8A-FFC5-4D1D-8060-48F551D282EC}" dt="2024-02-19T18:13:00.032" v="1919" actId="26606"/>
          <ac:spMkLst>
            <pc:docMk/>
            <pc:sldMk cId="706594483" sldId="308"/>
            <ac:spMk id="13" creationId="{953EE71A-6488-4203-A7C4-77102FD0DCCA}"/>
          </ac:spMkLst>
        </pc:spChg>
        <pc:picChg chg="add mod">
          <ac:chgData name="Matthew Thomas" userId="7fe0f76657d5b62b" providerId="LiveId" clId="{5E2F0E8A-FFC5-4D1D-8060-48F551D282EC}" dt="2024-02-19T18:13:44.991" v="1926" actId="1076"/>
          <ac:picMkLst>
            <pc:docMk/>
            <pc:sldMk cId="706594483" sldId="308"/>
            <ac:picMk id="6" creationId="{D7516E4C-30F1-43C6-3F86-2795C86FB2D2}"/>
          </ac:picMkLst>
        </pc:picChg>
      </pc:sldChg>
      <pc:sldChg chg="addSp modSp mod setBg">
        <pc:chgData name="Matthew Thomas" userId="7fe0f76657d5b62b" providerId="LiveId" clId="{5E2F0E8A-FFC5-4D1D-8060-48F551D282EC}" dt="2024-02-19T18:33:57.491" v="2586" actId="20577"/>
        <pc:sldMkLst>
          <pc:docMk/>
          <pc:sldMk cId="1794738657" sldId="309"/>
        </pc:sldMkLst>
        <pc:spChg chg="mod">
          <ac:chgData name="Matthew Thomas" userId="7fe0f76657d5b62b" providerId="LiveId" clId="{5E2F0E8A-FFC5-4D1D-8060-48F551D282EC}" dt="2024-02-19T18:33:22.624" v="2569" actId="26606"/>
          <ac:spMkLst>
            <pc:docMk/>
            <pc:sldMk cId="1794738657" sldId="309"/>
            <ac:spMk id="3" creationId="{557C8CBA-1A0E-4CDF-A451-7AAA44D39839}"/>
          </ac:spMkLst>
        </pc:spChg>
        <pc:spChg chg="mod ord">
          <ac:chgData name="Matthew Thomas" userId="7fe0f76657d5b62b" providerId="LiveId" clId="{5E2F0E8A-FFC5-4D1D-8060-48F551D282EC}" dt="2024-02-19T18:33:22.624" v="2569" actId="26606"/>
          <ac:spMkLst>
            <pc:docMk/>
            <pc:sldMk cId="1794738657" sldId="309"/>
            <ac:spMk id="4" creationId="{D528596A-0847-664A-9D47-5096383E5E09}"/>
          </ac:spMkLst>
        </pc:spChg>
        <pc:spChg chg="mod ord">
          <ac:chgData name="Matthew Thomas" userId="7fe0f76657d5b62b" providerId="LiveId" clId="{5E2F0E8A-FFC5-4D1D-8060-48F551D282EC}" dt="2024-02-19T18:33:57.491" v="2586" actId="20577"/>
          <ac:spMkLst>
            <pc:docMk/>
            <pc:sldMk cId="1794738657" sldId="309"/>
            <ac:spMk id="5" creationId="{1B07C49E-AFFC-EC46-8930-E4D428F5F943}"/>
          </ac:spMkLst>
        </pc:spChg>
        <pc:spChg chg="add">
          <ac:chgData name="Matthew Thomas" userId="7fe0f76657d5b62b" providerId="LiveId" clId="{5E2F0E8A-FFC5-4D1D-8060-48F551D282EC}" dt="2024-02-19T18:33:22.624" v="2569" actId="26606"/>
          <ac:spMkLst>
            <pc:docMk/>
            <pc:sldMk cId="1794738657" sldId="309"/>
            <ac:spMk id="11" creationId="{7B831B6F-405A-4B47-B9BB-5CA88F285844}"/>
          </ac:spMkLst>
        </pc:spChg>
        <pc:spChg chg="add">
          <ac:chgData name="Matthew Thomas" userId="7fe0f76657d5b62b" providerId="LiveId" clId="{5E2F0E8A-FFC5-4D1D-8060-48F551D282EC}" dt="2024-02-19T18:33:22.624" v="2569" actId="26606"/>
          <ac:spMkLst>
            <pc:docMk/>
            <pc:sldMk cId="1794738657" sldId="309"/>
            <ac:spMk id="13" creationId="{953EE71A-6488-4203-A7C4-77102FD0DCCA}"/>
          </ac:spMkLst>
        </pc:spChg>
        <pc:picChg chg="add mod">
          <ac:chgData name="Matthew Thomas" userId="7fe0f76657d5b62b" providerId="LiveId" clId="{5E2F0E8A-FFC5-4D1D-8060-48F551D282EC}" dt="2024-02-19T18:33:39.676" v="2574" actId="1076"/>
          <ac:picMkLst>
            <pc:docMk/>
            <pc:sldMk cId="1794738657" sldId="309"/>
            <ac:picMk id="6" creationId="{73551FF0-9DCC-C643-BE9A-55399E39A979}"/>
          </ac:picMkLst>
        </pc:picChg>
      </pc:sldChg>
      <pc:sldChg chg="addSp delSp modSp mod setBg">
        <pc:chgData name="Matthew Thomas" userId="7fe0f76657d5b62b" providerId="LiveId" clId="{5E2F0E8A-FFC5-4D1D-8060-48F551D282EC}" dt="2024-02-20T22:43:17.319" v="4687" actId="20577"/>
        <pc:sldMkLst>
          <pc:docMk/>
          <pc:sldMk cId="4010014743" sldId="310"/>
        </pc:sldMkLst>
        <pc:spChg chg="mod">
          <ac:chgData name="Matthew Thomas" userId="7fe0f76657d5b62b" providerId="LiveId" clId="{5E2F0E8A-FFC5-4D1D-8060-48F551D282EC}" dt="2024-02-19T18:40:30.539" v="2821" actId="26606"/>
          <ac:spMkLst>
            <pc:docMk/>
            <pc:sldMk cId="4010014743" sldId="310"/>
            <ac:spMk id="3" creationId="{FD161C47-0660-416F-B4C2-25E4D35D69FD}"/>
          </ac:spMkLst>
        </pc:spChg>
        <pc:spChg chg="mod ord">
          <ac:chgData name="Matthew Thomas" userId="7fe0f76657d5b62b" providerId="LiveId" clId="{5E2F0E8A-FFC5-4D1D-8060-48F551D282EC}" dt="2024-02-19T18:40:30.539" v="2821" actId="26606"/>
          <ac:spMkLst>
            <pc:docMk/>
            <pc:sldMk cId="4010014743" sldId="310"/>
            <ac:spMk id="4" creationId="{D528596A-0847-664A-9D47-5096383E5E09}"/>
          </ac:spMkLst>
        </pc:spChg>
        <pc:spChg chg="mod ord">
          <ac:chgData name="Matthew Thomas" userId="7fe0f76657d5b62b" providerId="LiveId" clId="{5E2F0E8A-FFC5-4D1D-8060-48F551D282EC}" dt="2024-02-20T22:43:17.319" v="4687" actId="20577"/>
          <ac:spMkLst>
            <pc:docMk/>
            <pc:sldMk cId="4010014743" sldId="310"/>
            <ac:spMk id="5" creationId="{1B07C49E-AFFC-EC46-8930-E4D428F5F943}"/>
          </ac:spMkLst>
        </pc:spChg>
        <pc:spChg chg="add">
          <ac:chgData name="Matthew Thomas" userId="7fe0f76657d5b62b" providerId="LiveId" clId="{5E2F0E8A-FFC5-4D1D-8060-48F551D282EC}" dt="2024-02-19T18:40:30.539" v="2821" actId="26606"/>
          <ac:spMkLst>
            <pc:docMk/>
            <pc:sldMk cId="4010014743" sldId="310"/>
            <ac:spMk id="8" creationId="{32AEEBC8-9D30-42EF-95F2-386C2653FBF0}"/>
          </ac:spMkLst>
        </pc:spChg>
        <pc:spChg chg="add">
          <ac:chgData name="Matthew Thomas" userId="7fe0f76657d5b62b" providerId="LiveId" clId="{5E2F0E8A-FFC5-4D1D-8060-48F551D282EC}" dt="2024-02-19T18:40:30.539" v="2821" actId="26606"/>
          <ac:spMkLst>
            <pc:docMk/>
            <pc:sldMk cId="4010014743" sldId="310"/>
            <ac:spMk id="9" creationId="{2E92FA66-67D7-4CB4-94D3-E643A9AD4757}"/>
          </ac:spMkLst>
        </pc:spChg>
        <pc:spChg chg="add del">
          <ac:chgData name="Matthew Thomas" userId="7fe0f76657d5b62b" providerId="LiveId" clId="{5E2F0E8A-FFC5-4D1D-8060-48F551D282EC}" dt="2024-02-19T18:40:19.151" v="2820" actId="26606"/>
          <ac:spMkLst>
            <pc:docMk/>
            <pc:sldMk cId="4010014743" sldId="310"/>
            <ac:spMk id="11" creationId="{66E48AFA-8884-4F68-A44F-D2C1E8609C5A}"/>
          </ac:spMkLst>
        </pc:spChg>
        <pc:spChg chg="add del">
          <ac:chgData name="Matthew Thomas" userId="7fe0f76657d5b62b" providerId="LiveId" clId="{5E2F0E8A-FFC5-4D1D-8060-48F551D282EC}" dt="2024-02-19T18:40:19.151" v="2820" actId="26606"/>
          <ac:spMkLst>
            <pc:docMk/>
            <pc:sldMk cId="4010014743" sldId="310"/>
            <ac:spMk id="13" creationId="{969D19A6-08CB-498C-93EC-3FFB021FC68A}"/>
          </ac:spMkLst>
        </pc:spChg>
        <pc:picChg chg="add mod">
          <ac:chgData name="Matthew Thomas" userId="7fe0f76657d5b62b" providerId="LiveId" clId="{5E2F0E8A-FFC5-4D1D-8060-48F551D282EC}" dt="2024-02-19T18:41:09.922" v="2832" actId="1076"/>
          <ac:picMkLst>
            <pc:docMk/>
            <pc:sldMk cId="4010014743" sldId="310"/>
            <ac:picMk id="6" creationId="{EFDFA3B7-DE9B-26C0-6391-EA0A51F31D92}"/>
          </ac:picMkLst>
        </pc:picChg>
      </pc:sldChg>
      <pc:sldChg chg="addSp delSp modSp mod setBg">
        <pc:chgData name="Matthew Thomas" userId="7fe0f76657d5b62b" providerId="LiveId" clId="{5E2F0E8A-FFC5-4D1D-8060-48F551D282EC}" dt="2024-02-19T19:38:40.466" v="4629" actId="14100"/>
        <pc:sldMkLst>
          <pc:docMk/>
          <pc:sldMk cId="2735560525" sldId="311"/>
        </pc:sldMkLst>
        <pc:spChg chg="mod">
          <ac:chgData name="Matthew Thomas" userId="7fe0f76657d5b62b" providerId="LiveId" clId="{5E2F0E8A-FFC5-4D1D-8060-48F551D282EC}" dt="2024-02-19T19:38:40.466" v="4629" actId="14100"/>
          <ac:spMkLst>
            <pc:docMk/>
            <pc:sldMk cId="2735560525" sldId="311"/>
            <ac:spMk id="3" creationId="{AFD52E17-48CB-4D60-BD56-71D197A29B38}"/>
          </ac:spMkLst>
        </pc:spChg>
        <pc:spChg chg="mod ord">
          <ac:chgData name="Matthew Thomas" userId="7fe0f76657d5b62b" providerId="LiveId" clId="{5E2F0E8A-FFC5-4D1D-8060-48F551D282EC}" dt="2024-02-19T18:47:02.866" v="3157" actId="26606"/>
          <ac:spMkLst>
            <pc:docMk/>
            <pc:sldMk cId="2735560525" sldId="311"/>
            <ac:spMk id="4" creationId="{D528596A-0847-664A-9D47-5096383E5E09}"/>
          </ac:spMkLst>
        </pc:spChg>
        <pc:spChg chg="mod ord">
          <ac:chgData name="Matthew Thomas" userId="7fe0f76657d5b62b" providerId="LiveId" clId="{5E2F0E8A-FFC5-4D1D-8060-48F551D282EC}" dt="2024-02-19T19:03:35.693" v="3372" actId="114"/>
          <ac:spMkLst>
            <pc:docMk/>
            <pc:sldMk cId="2735560525" sldId="311"/>
            <ac:spMk id="5" creationId="{1B07C49E-AFFC-EC46-8930-E4D428F5F943}"/>
          </ac:spMkLst>
        </pc:spChg>
        <pc:spChg chg="add del">
          <ac:chgData name="Matthew Thomas" userId="7fe0f76657d5b62b" providerId="LiveId" clId="{5E2F0E8A-FFC5-4D1D-8060-48F551D282EC}" dt="2024-02-19T18:46:45.413" v="3156" actId="26606"/>
          <ac:spMkLst>
            <pc:docMk/>
            <pc:sldMk cId="2735560525" sldId="311"/>
            <ac:spMk id="8" creationId="{32AEEBC8-9D30-42EF-95F2-386C2653FBF0}"/>
          </ac:spMkLst>
        </pc:spChg>
        <pc:spChg chg="add del">
          <ac:chgData name="Matthew Thomas" userId="7fe0f76657d5b62b" providerId="LiveId" clId="{5E2F0E8A-FFC5-4D1D-8060-48F551D282EC}" dt="2024-02-19T18:46:45.413" v="3156" actId="26606"/>
          <ac:spMkLst>
            <pc:docMk/>
            <pc:sldMk cId="2735560525" sldId="311"/>
            <ac:spMk id="9" creationId="{2E92FA66-67D7-4CB4-94D3-E643A9AD4757}"/>
          </ac:spMkLst>
        </pc:spChg>
        <pc:spChg chg="add">
          <ac:chgData name="Matthew Thomas" userId="7fe0f76657d5b62b" providerId="LiveId" clId="{5E2F0E8A-FFC5-4D1D-8060-48F551D282EC}" dt="2024-02-19T18:47:02.866" v="3157" actId="26606"/>
          <ac:spMkLst>
            <pc:docMk/>
            <pc:sldMk cId="2735560525" sldId="311"/>
            <ac:spMk id="10" creationId="{32AEEBC8-9D30-42EF-95F2-386C2653FBF0}"/>
          </ac:spMkLst>
        </pc:spChg>
        <pc:spChg chg="add del">
          <ac:chgData name="Matthew Thomas" userId="7fe0f76657d5b62b" providerId="LiveId" clId="{5E2F0E8A-FFC5-4D1D-8060-48F551D282EC}" dt="2024-02-19T18:46:23.564" v="3154" actId="26606"/>
          <ac:spMkLst>
            <pc:docMk/>
            <pc:sldMk cId="2735560525" sldId="311"/>
            <ac:spMk id="11" creationId="{2596F992-698C-48C0-9D89-70DA4CE927EF}"/>
          </ac:spMkLst>
        </pc:spChg>
        <pc:spChg chg="add">
          <ac:chgData name="Matthew Thomas" userId="7fe0f76657d5b62b" providerId="LiveId" clId="{5E2F0E8A-FFC5-4D1D-8060-48F551D282EC}" dt="2024-02-19T18:47:02.866" v="3157" actId="26606"/>
          <ac:spMkLst>
            <pc:docMk/>
            <pc:sldMk cId="2735560525" sldId="311"/>
            <ac:spMk id="12" creationId="{2E92FA66-67D7-4CB4-94D3-E643A9AD4757}"/>
          </ac:spMkLst>
        </pc:spChg>
        <pc:spChg chg="add del">
          <ac:chgData name="Matthew Thomas" userId="7fe0f76657d5b62b" providerId="LiveId" clId="{5E2F0E8A-FFC5-4D1D-8060-48F551D282EC}" dt="2024-02-19T18:46:23.564" v="3154" actId="26606"/>
          <ac:spMkLst>
            <pc:docMk/>
            <pc:sldMk cId="2735560525" sldId="311"/>
            <ac:spMk id="13" creationId="{E7BFF8DC-0AE7-4AD2-9B28-2E5F26D62C30}"/>
          </ac:spMkLst>
        </pc:spChg>
        <pc:spChg chg="add del">
          <ac:chgData name="Matthew Thomas" userId="7fe0f76657d5b62b" providerId="LiveId" clId="{5E2F0E8A-FFC5-4D1D-8060-48F551D282EC}" dt="2024-02-19T18:46:23.564" v="3154" actId="26606"/>
          <ac:spMkLst>
            <pc:docMk/>
            <pc:sldMk cId="2735560525" sldId="311"/>
            <ac:spMk id="15" creationId="{7E0162AD-C6E5-4BF8-A453-76ADB36877D3}"/>
          </ac:spMkLst>
        </pc:spChg>
        <pc:picChg chg="add mod">
          <ac:chgData name="Matthew Thomas" userId="7fe0f76657d5b62b" providerId="LiveId" clId="{5E2F0E8A-FFC5-4D1D-8060-48F551D282EC}" dt="2024-02-19T19:03:09.527" v="3360" actId="1076"/>
          <ac:picMkLst>
            <pc:docMk/>
            <pc:sldMk cId="2735560525" sldId="311"/>
            <ac:picMk id="6" creationId="{D85E70B3-EC43-4825-080A-3FBBFE06A0C8}"/>
          </ac:picMkLst>
        </pc:picChg>
      </pc:sldChg>
      <pc:sldChg chg="addSp modSp mod setBg">
        <pc:chgData name="Matthew Thomas" userId="7fe0f76657d5b62b" providerId="LiveId" clId="{5E2F0E8A-FFC5-4D1D-8060-48F551D282EC}" dt="2024-02-19T19:39:05.242" v="4634" actId="14100"/>
        <pc:sldMkLst>
          <pc:docMk/>
          <pc:sldMk cId="1434679925" sldId="312"/>
        </pc:sldMkLst>
        <pc:spChg chg="mod">
          <ac:chgData name="Matthew Thomas" userId="7fe0f76657d5b62b" providerId="LiveId" clId="{5E2F0E8A-FFC5-4D1D-8060-48F551D282EC}" dt="2024-02-19T19:39:05.242" v="4634" actId="14100"/>
          <ac:spMkLst>
            <pc:docMk/>
            <pc:sldMk cId="1434679925" sldId="312"/>
            <ac:spMk id="3" creationId="{7F12CD3C-55B3-4129-817A-84D0B28F713E}"/>
          </ac:spMkLst>
        </pc:spChg>
        <pc:spChg chg="mod ord">
          <ac:chgData name="Matthew Thomas" userId="7fe0f76657d5b62b" providerId="LiveId" clId="{5E2F0E8A-FFC5-4D1D-8060-48F551D282EC}" dt="2024-02-19T19:01:55.044" v="3322" actId="26606"/>
          <ac:spMkLst>
            <pc:docMk/>
            <pc:sldMk cId="1434679925" sldId="312"/>
            <ac:spMk id="4" creationId="{D528596A-0847-664A-9D47-5096383E5E09}"/>
          </ac:spMkLst>
        </pc:spChg>
        <pc:spChg chg="mod ord">
          <ac:chgData name="Matthew Thomas" userId="7fe0f76657d5b62b" providerId="LiveId" clId="{5E2F0E8A-FFC5-4D1D-8060-48F551D282EC}" dt="2024-02-19T19:02:51.606" v="3358" actId="115"/>
          <ac:spMkLst>
            <pc:docMk/>
            <pc:sldMk cId="1434679925" sldId="312"/>
            <ac:spMk id="5" creationId="{1B07C49E-AFFC-EC46-8930-E4D428F5F943}"/>
          </ac:spMkLst>
        </pc:spChg>
        <pc:spChg chg="add">
          <ac:chgData name="Matthew Thomas" userId="7fe0f76657d5b62b" providerId="LiveId" clId="{5E2F0E8A-FFC5-4D1D-8060-48F551D282EC}" dt="2024-02-19T19:01:55.044" v="3322" actId="26606"/>
          <ac:spMkLst>
            <pc:docMk/>
            <pc:sldMk cId="1434679925" sldId="312"/>
            <ac:spMk id="11" creationId="{32AEEBC8-9D30-42EF-95F2-386C2653FBF0}"/>
          </ac:spMkLst>
        </pc:spChg>
        <pc:spChg chg="add">
          <ac:chgData name="Matthew Thomas" userId="7fe0f76657d5b62b" providerId="LiveId" clId="{5E2F0E8A-FFC5-4D1D-8060-48F551D282EC}" dt="2024-02-19T19:01:55.044" v="3322" actId="26606"/>
          <ac:spMkLst>
            <pc:docMk/>
            <pc:sldMk cId="1434679925" sldId="312"/>
            <ac:spMk id="13" creationId="{2E92FA66-67D7-4CB4-94D3-E643A9AD4757}"/>
          </ac:spMkLst>
        </pc:spChg>
        <pc:picChg chg="add mod">
          <ac:chgData name="Matthew Thomas" userId="7fe0f76657d5b62b" providerId="LiveId" clId="{5E2F0E8A-FFC5-4D1D-8060-48F551D282EC}" dt="2024-02-19T19:02:27.652" v="3329" actId="1076"/>
          <ac:picMkLst>
            <pc:docMk/>
            <pc:sldMk cId="1434679925" sldId="312"/>
            <ac:picMk id="6" creationId="{53A69E43-0952-6921-26A3-5D0E998F817D}"/>
          </ac:picMkLst>
        </pc:picChg>
      </pc:sldChg>
      <pc:sldChg chg="addSp modSp mod setBg">
        <pc:chgData name="Matthew Thomas" userId="7fe0f76657d5b62b" providerId="LiveId" clId="{5E2F0E8A-FFC5-4D1D-8060-48F551D282EC}" dt="2024-02-19T19:18:11.894" v="3930" actId="1076"/>
        <pc:sldMkLst>
          <pc:docMk/>
          <pc:sldMk cId="1756972646" sldId="313"/>
        </pc:sldMkLst>
        <pc:spChg chg="mod">
          <ac:chgData name="Matthew Thomas" userId="7fe0f76657d5b62b" providerId="LiveId" clId="{5E2F0E8A-FFC5-4D1D-8060-48F551D282EC}" dt="2024-02-19T19:18:01.471" v="3929" actId="27636"/>
          <ac:spMkLst>
            <pc:docMk/>
            <pc:sldMk cId="1756972646" sldId="313"/>
            <ac:spMk id="3" creationId="{79B32320-42D4-49FA-8047-C080B444B3AE}"/>
          </ac:spMkLst>
        </pc:spChg>
        <pc:spChg chg="mod ord">
          <ac:chgData name="Matthew Thomas" userId="7fe0f76657d5b62b" providerId="LiveId" clId="{5E2F0E8A-FFC5-4D1D-8060-48F551D282EC}" dt="2024-02-19T19:17:05.328" v="3911" actId="26606"/>
          <ac:spMkLst>
            <pc:docMk/>
            <pc:sldMk cId="1756972646" sldId="313"/>
            <ac:spMk id="4" creationId="{D528596A-0847-664A-9D47-5096383E5E09}"/>
          </ac:spMkLst>
        </pc:spChg>
        <pc:spChg chg="mod ord">
          <ac:chgData name="Matthew Thomas" userId="7fe0f76657d5b62b" providerId="LiveId" clId="{5E2F0E8A-FFC5-4D1D-8060-48F551D282EC}" dt="2024-02-19T19:17:29.532" v="3920" actId="27636"/>
          <ac:spMkLst>
            <pc:docMk/>
            <pc:sldMk cId="1756972646" sldId="313"/>
            <ac:spMk id="5" creationId="{1B07C49E-AFFC-EC46-8930-E4D428F5F943}"/>
          </ac:spMkLst>
        </pc:spChg>
        <pc:spChg chg="add">
          <ac:chgData name="Matthew Thomas" userId="7fe0f76657d5b62b" providerId="LiveId" clId="{5E2F0E8A-FFC5-4D1D-8060-48F551D282EC}" dt="2024-02-19T19:17:05.328" v="3911" actId="26606"/>
          <ac:spMkLst>
            <pc:docMk/>
            <pc:sldMk cId="1756972646" sldId="313"/>
            <ac:spMk id="11" creationId="{7B831B6F-405A-4B47-B9BB-5CA88F285844}"/>
          </ac:spMkLst>
        </pc:spChg>
        <pc:spChg chg="add">
          <ac:chgData name="Matthew Thomas" userId="7fe0f76657d5b62b" providerId="LiveId" clId="{5E2F0E8A-FFC5-4D1D-8060-48F551D282EC}" dt="2024-02-19T19:17:05.328" v="3911" actId="26606"/>
          <ac:spMkLst>
            <pc:docMk/>
            <pc:sldMk cId="1756972646" sldId="313"/>
            <ac:spMk id="13" creationId="{953EE71A-6488-4203-A7C4-77102FD0DCCA}"/>
          </ac:spMkLst>
        </pc:spChg>
        <pc:picChg chg="add mod">
          <ac:chgData name="Matthew Thomas" userId="7fe0f76657d5b62b" providerId="LiveId" clId="{5E2F0E8A-FFC5-4D1D-8060-48F551D282EC}" dt="2024-02-19T19:18:11.894" v="3930" actId="1076"/>
          <ac:picMkLst>
            <pc:docMk/>
            <pc:sldMk cId="1756972646" sldId="313"/>
            <ac:picMk id="6" creationId="{654E65F4-3AAF-7D1B-5918-8C5DF4BB27B2}"/>
          </ac:picMkLst>
        </pc:picChg>
      </pc:sldChg>
      <pc:sldChg chg="addSp modSp mod setBg">
        <pc:chgData name="Matthew Thomas" userId="7fe0f76657d5b62b" providerId="LiveId" clId="{5E2F0E8A-FFC5-4D1D-8060-48F551D282EC}" dt="2024-02-19T19:10:45.305" v="3598" actId="1076"/>
        <pc:sldMkLst>
          <pc:docMk/>
          <pc:sldMk cId="639399535" sldId="314"/>
        </pc:sldMkLst>
        <pc:spChg chg="mod ord">
          <ac:chgData name="Matthew Thomas" userId="7fe0f76657d5b62b" providerId="LiveId" clId="{5E2F0E8A-FFC5-4D1D-8060-48F551D282EC}" dt="2024-02-19T19:09:07.964" v="3574" actId="26606"/>
          <ac:spMkLst>
            <pc:docMk/>
            <pc:sldMk cId="639399535" sldId="314"/>
            <ac:spMk id="4" creationId="{D528596A-0847-664A-9D47-5096383E5E09}"/>
          </ac:spMkLst>
        </pc:spChg>
        <pc:spChg chg="mod ord">
          <ac:chgData name="Matthew Thomas" userId="7fe0f76657d5b62b" providerId="LiveId" clId="{5E2F0E8A-FFC5-4D1D-8060-48F551D282EC}" dt="2024-02-19T19:09:46.442" v="3586" actId="113"/>
          <ac:spMkLst>
            <pc:docMk/>
            <pc:sldMk cId="639399535" sldId="314"/>
            <ac:spMk id="5" creationId="{1B07C49E-AFFC-EC46-8930-E4D428F5F943}"/>
          </ac:spMkLst>
        </pc:spChg>
        <pc:spChg chg="mod">
          <ac:chgData name="Matthew Thomas" userId="7fe0f76657d5b62b" providerId="LiveId" clId="{5E2F0E8A-FFC5-4D1D-8060-48F551D282EC}" dt="2024-02-19T19:10:01.336" v="3591" actId="27636"/>
          <ac:spMkLst>
            <pc:docMk/>
            <pc:sldMk cId="639399535" sldId="314"/>
            <ac:spMk id="8" creationId="{952C2E9C-C6BE-40BD-A406-CFB441363CBA}"/>
          </ac:spMkLst>
        </pc:spChg>
        <pc:spChg chg="add">
          <ac:chgData name="Matthew Thomas" userId="7fe0f76657d5b62b" providerId="LiveId" clId="{5E2F0E8A-FFC5-4D1D-8060-48F551D282EC}" dt="2024-02-19T19:09:07.964" v="3574" actId="26606"/>
          <ac:spMkLst>
            <pc:docMk/>
            <pc:sldMk cId="639399535" sldId="314"/>
            <ac:spMk id="13" creationId="{2B97F24A-32CE-4C1C-A50D-3016B394DCFB}"/>
          </ac:spMkLst>
        </pc:spChg>
        <pc:spChg chg="add">
          <ac:chgData name="Matthew Thomas" userId="7fe0f76657d5b62b" providerId="LiveId" clId="{5E2F0E8A-FFC5-4D1D-8060-48F551D282EC}" dt="2024-02-19T19:09:07.964" v="3574" actId="26606"/>
          <ac:spMkLst>
            <pc:docMk/>
            <pc:sldMk cId="639399535" sldId="314"/>
            <ac:spMk id="15" creationId="{CD8B4F24-440B-49E9-B85D-733523DC064B}"/>
          </ac:spMkLst>
        </pc:spChg>
        <pc:picChg chg="add mod">
          <ac:chgData name="Matthew Thomas" userId="7fe0f76657d5b62b" providerId="LiveId" clId="{5E2F0E8A-FFC5-4D1D-8060-48F551D282EC}" dt="2024-02-19T19:10:45.305" v="3598" actId="1076"/>
          <ac:picMkLst>
            <pc:docMk/>
            <pc:sldMk cId="639399535" sldId="314"/>
            <ac:picMk id="3" creationId="{E516E143-BBD2-34FB-98F4-DE58C867B66E}"/>
          </ac:picMkLst>
        </pc:picChg>
      </pc:sldChg>
      <pc:sldChg chg="addSp modSp mod setBg">
        <pc:chgData name="Matthew Thomas" userId="7fe0f76657d5b62b" providerId="LiveId" clId="{5E2F0E8A-FFC5-4D1D-8060-48F551D282EC}" dt="2024-02-20T22:44:06.471" v="4688" actId="20577"/>
        <pc:sldMkLst>
          <pc:docMk/>
          <pc:sldMk cId="3566646398" sldId="315"/>
        </pc:sldMkLst>
        <pc:spChg chg="mod">
          <ac:chgData name="Matthew Thomas" userId="7fe0f76657d5b62b" providerId="LiveId" clId="{5E2F0E8A-FFC5-4D1D-8060-48F551D282EC}" dt="2024-02-19T19:22:19.690" v="4033" actId="14100"/>
          <ac:spMkLst>
            <pc:docMk/>
            <pc:sldMk cId="3566646398" sldId="315"/>
            <ac:spMk id="3" creationId="{2A7EB98F-A25F-4357-9775-478FC17F7F83}"/>
          </ac:spMkLst>
        </pc:spChg>
        <pc:spChg chg="mod ord">
          <ac:chgData name="Matthew Thomas" userId="7fe0f76657d5b62b" providerId="LiveId" clId="{5E2F0E8A-FFC5-4D1D-8060-48F551D282EC}" dt="2024-02-19T19:22:05.424" v="4032" actId="26606"/>
          <ac:spMkLst>
            <pc:docMk/>
            <pc:sldMk cId="3566646398" sldId="315"/>
            <ac:spMk id="4" creationId="{D528596A-0847-664A-9D47-5096383E5E09}"/>
          </ac:spMkLst>
        </pc:spChg>
        <pc:spChg chg="mod ord">
          <ac:chgData name="Matthew Thomas" userId="7fe0f76657d5b62b" providerId="LiveId" clId="{5E2F0E8A-FFC5-4D1D-8060-48F551D282EC}" dt="2024-02-20T22:44:06.471" v="4688" actId="20577"/>
          <ac:spMkLst>
            <pc:docMk/>
            <pc:sldMk cId="3566646398" sldId="315"/>
            <ac:spMk id="5" creationId="{1B07C49E-AFFC-EC46-8930-E4D428F5F943}"/>
          </ac:spMkLst>
        </pc:spChg>
        <pc:spChg chg="add">
          <ac:chgData name="Matthew Thomas" userId="7fe0f76657d5b62b" providerId="LiveId" clId="{5E2F0E8A-FFC5-4D1D-8060-48F551D282EC}" dt="2024-02-19T19:22:05.424" v="4032" actId="26606"/>
          <ac:spMkLst>
            <pc:docMk/>
            <pc:sldMk cId="3566646398" sldId="315"/>
            <ac:spMk id="11" creationId="{2B97F24A-32CE-4C1C-A50D-3016B394DCFB}"/>
          </ac:spMkLst>
        </pc:spChg>
        <pc:spChg chg="add">
          <ac:chgData name="Matthew Thomas" userId="7fe0f76657d5b62b" providerId="LiveId" clId="{5E2F0E8A-FFC5-4D1D-8060-48F551D282EC}" dt="2024-02-19T19:22:05.424" v="4032" actId="26606"/>
          <ac:spMkLst>
            <pc:docMk/>
            <pc:sldMk cId="3566646398" sldId="315"/>
            <ac:spMk id="13" creationId="{CD8B4F24-440B-49E9-B85D-733523DC064B}"/>
          </ac:spMkLst>
        </pc:spChg>
        <pc:picChg chg="add mod">
          <ac:chgData name="Matthew Thomas" userId="7fe0f76657d5b62b" providerId="LiveId" clId="{5E2F0E8A-FFC5-4D1D-8060-48F551D282EC}" dt="2024-02-19T19:22:28.299" v="4035" actId="1076"/>
          <ac:picMkLst>
            <pc:docMk/>
            <pc:sldMk cId="3566646398" sldId="315"/>
            <ac:picMk id="6" creationId="{46AC21CC-CA06-1898-C4B7-91D402016CEE}"/>
          </ac:picMkLst>
        </pc:picChg>
      </pc:sldChg>
      <pc:sldChg chg="addSp modSp mod setBg">
        <pc:chgData name="Matthew Thomas" userId="7fe0f76657d5b62b" providerId="LiveId" clId="{5E2F0E8A-FFC5-4D1D-8060-48F551D282EC}" dt="2024-02-20T22:44:40.840" v="4690" actId="113"/>
        <pc:sldMkLst>
          <pc:docMk/>
          <pc:sldMk cId="1398439132" sldId="316"/>
        </pc:sldMkLst>
        <pc:spChg chg="mod">
          <ac:chgData name="Matthew Thomas" userId="7fe0f76657d5b62b" providerId="LiveId" clId="{5E2F0E8A-FFC5-4D1D-8060-48F551D282EC}" dt="2024-02-19T19:28:57.533" v="4327" actId="26606"/>
          <ac:spMkLst>
            <pc:docMk/>
            <pc:sldMk cId="1398439132" sldId="316"/>
            <ac:spMk id="3" creationId="{964DA114-677C-40D8-8FFA-43531834CFBF}"/>
          </ac:spMkLst>
        </pc:spChg>
        <pc:spChg chg="mod ord">
          <ac:chgData name="Matthew Thomas" userId="7fe0f76657d5b62b" providerId="LiveId" clId="{5E2F0E8A-FFC5-4D1D-8060-48F551D282EC}" dt="2024-02-19T19:28:57.533" v="4327" actId="26606"/>
          <ac:spMkLst>
            <pc:docMk/>
            <pc:sldMk cId="1398439132" sldId="316"/>
            <ac:spMk id="4" creationId="{D528596A-0847-664A-9D47-5096383E5E09}"/>
          </ac:spMkLst>
        </pc:spChg>
        <pc:spChg chg="mod ord">
          <ac:chgData name="Matthew Thomas" userId="7fe0f76657d5b62b" providerId="LiveId" clId="{5E2F0E8A-FFC5-4D1D-8060-48F551D282EC}" dt="2024-02-20T22:44:40.840" v="4690" actId="113"/>
          <ac:spMkLst>
            <pc:docMk/>
            <pc:sldMk cId="1398439132" sldId="316"/>
            <ac:spMk id="5" creationId="{1B07C49E-AFFC-EC46-8930-E4D428F5F943}"/>
          </ac:spMkLst>
        </pc:spChg>
        <pc:spChg chg="add">
          <ac:chgData name="Matthew Thomas" userId="7fe0f76657d5b62b" providerId="LiveId" clId="{5E2F0E8A-FFC5-4D1D-8060-48F551D282EC}" dt="2024-02-19T19:28:57.533" v="4327" actId="26606"/>
          <ac:spMkLst>
            <pc:docMk/>
            <pc:sldMk cId="1398439132" sldId="316"/>
            <ac:spMk id="11" creationId="{7B831B6F-405A-4B47-B9BB-5CA88F285844}"/>
          </ac:spMkLst>
        </pc:spChg>
        <pc:spChg chg="add">
          <ac:chgData name="Matthew Thomas" userId="7fe0f76657d5b62b" providerId="LiveId" clId="{5E2F0E8A-FFC5-4D1D-8060-48F551D282EC}" dt="2024-02-19T19:28:57.533" v="4327" actId="26606"/>
          <ac:spMkLst>
            <pc:docMk/>
            <pc:sldMk cId="1398439132" sldId="316"/>
            <ac:spMk id="13" creationId="{953EE71A-6488-4203-A7C4-77102FD0DCCA}"/>
          </ac:spMkLst>
        </pc:spChg>
        <pc:picChg chg="add mod">
          <ac:chgData name="Matthew Thomas" userId="7fe0f76657d5b62b" providerId="LiveId" clId="{5E2F0E8A-FFC5-4D1D-8060-48F551D282EC}" dt="2024-02-19T19:30:49.745" v="4354" actId="1076"/>
          <ac:picMkLst>
            <pc:docMk/>
            <pc:sldMk cId="1398439132" sldId="316"/>
            <ac:picMk id="6" creationId="{66C36DBB-ABBB-91F7-F010-F7EE1DCF5897}"/>
          </ac:picMkLst>
        </pc:picChg>
      </pc:sldChg>
      <pc:sldChg chg="addSp modSp mod setBg">
        <pc:chgData name="Matthew Thomas" userId="7fe0f76657d5b62b" providerId="LiveId" clId="{5E2F0E8A-FFC5-4D1D-8060-48F551D282EC}" dt="2024-02-19T19:36:47.977" v="4627" actId="14100"/>
        <pc:sldMkLst>
          <pc:docMk/>
          <pc:sldMk cId="3975168428" sldId="317"/>
        </pc:sldMkLst>
        <pc:spChg chg="mod">
          <ac:chgData name="Matthew Thomas" userId="7fe0f76657d5b62b" providerId="LiveId" clId="{5E2F0E8A-FFC5-4D1D-8060-48F551D282EC}" dt="2024-02-19T19:36:38.842" v="4625" actId="403"/>
          <ac:spMkLst>
            <pc:docMk/>
            <pc:sldMk cId="3975168428" sldId="317"/>
            <ac:spMk id="3" creationId="{04523243-E4D6-45EC-97C8-D44398FB7417}"/>
          </ac:spMkLst>
        </pc:spChg>
        <pc:spChg chg="mod ord">
          <ac:chgData name="Matthew Thomas" userId="7fe0f76657d5b62b" providerId="LiveId" clId="{5E2F0E8A-FFC5-4D1D-8060-48F551D282EC}" dt="2024-02-19T19:36:01.711" v="4611" actId="26606"/>
          <ac:spMkLst>
            <pc:docMk/>
            <pc:sldMk cId="3975168428" sldId="317"/>
            <ac:spMk id="4" creationId="{D528596A-0847-664A-9D47-5096383E5E09}"/>
          </ac:spMkLst>
        </pc:spChg>
        <pc:spChg chg="mod ord">
          <ac:chgData name="Matthew Thomas" userId="7fe0f76657d5b62b" providerId="LiveId" clId="{5E2F0E8A-FFC5-4D1D-8060-48F551D282EC}" dt="2024-02-19T19:36:25.107" v="4622" actId="27636"/>
          <ac:spMkLst>
            <pc:docMk/>
            <pc:sldMk cId="3975168428" sldId="317"/>
            <ac:spMk id="5" creationId="{1B07C49E-AFFC-EC46-8930-E4D428F5F943}"/>
          </ac:spMkLst>
        </pc:spChg>
        <pc:spChg chg="add">
          <ac:chgData name="Matthew Thomas" userId="7fe0f76657d5b62b" providerId="LiveId" clId="{5E2F0E8A-FFC5-4D1D-8060-48F551D282EC}" dt="2024-02-19T19:36:01.711" v="4611" actId="26606"/>
          <ac:spMkLst>
            <pc:docMk/>
            <pc:sldMk cId="3975168428" sldId="317"/>
            <ac:spMk id="11" creationId="{743AA782-23D1-4521-8CAD-47662984AA08}"/>
          </ac:spMkLst>
        </pc:spChg>
        <pc:spChg chg="add">
          <ac:chgData name="Matthew Thomas" userId="7fe0f76657d5b62b" providerId="LiveId" clId="{5E2F0E8A-FFC5-4D1D-8060-48F551D282EC}" dt="2024-02-19T19:36:01.711" v="4611" actId="26606"/>
          <ac:spMkLst>
            <pc:docMk/>
            <pc:sldMk cId="3975168428" sldId="317"/>
            <ac:spMk id="13" creationId="{71877DBC-BB60-40F0-AC93-2ACDBAAE60CE}"/>
          </ac:spMkLst>
        </pc:spChg>
        <pc:picChg chg="add mod">
          <ac:chgData name="Matthew Thomas" userId="7fe0f76657d5b62b" providerId="LiveId" clId="{5E2F0E8A-FFC5-4D1D-8060-48F551D282EC}" dt="2024-02-19T19:36:47.977" v="4627" actId="14100"/>
          <ac:picMkLst>
            <pc:docMk/>
            <pc:sldMk cId="3975168428" sldId="317"/>
            <ac:picMk id="6" creationId="{5B3E0D18-750A-2E27-7336-C5B38D8C1C44}"/>
          </ac:picMkLst>
        </pc:picChg>
      </pc:sldChg>
      <pc:sldChg chg="addSp delSp modSp mod setBg">
        <pc:chgData name="Matthew Thomas" userId="7fe0f76657d5b62b" providerId="LiveId" clId="{5E2F0E8A-FFC5-4D1D-8060-48F551D282EC}" dt="2024-02-20T23:22:55.570" v="5424" actId="27636"/>
        <pc:sldMkLst>
          <pc:docMk/>
          <pc:sldMk cId="239597884" sldId="318"/>
        </pc:sldMkLst>
        <pc:spChg chg="mod ord">
          <ac:chgData name="Matthew Thomas" userId="7fe0f76657d5b62b" providerId="LiveId" clId="{5E2F0E8A-FFC5-4D1D-8060-48F551D282EC}" dt="2024-02-20T23:18:02.389" v="5112" actId="26606"/>
          <ac:spMkLst>
            <pc:docMk/>
            <pc:sldMk cId="239597884" sldId="318"/>
            <ac:spMk id="3" creationId="{8C82F32A-22A5-0046-9FAC-5295E4FA5A12}"/>
          </ac:spMkLst>
        </pc:spChg>
        <pc:spChg chg="mod ord">
          <ac:chgData name="Matthew Thomas" userId="7fe0f76657d5b62b" providerId="LiveId" clId="{5E2F0E8A-FFC5-4D1D-8060-48F551D282EC}" dt="2024-02-20T23:22:55.570" v="5424" actId="27636"/>
          <ac:spMkLst>
            <pc:docMk/>
            <pc:sldMk cId="239597884" sldId="318"/>
            <ac:spMk id="5" creationId="{85D9F803-CDBC-C74C-AF1B-2B5937D1C241}"/>
          </ac:spMkLst>
        </pc:spChg>
        <pc:spChg chg="mod">
          <ac:chgData name="Matthew Thomas" userId="7fe0f76657d5b62b" providerId="LiveId" clId="{5E2F0E8A-FFC5-4D1D-8060-48F551D282EC}" dt="2024-02-20T23:18:02.389" v="5112" actId="26606"/>
          <ac:spMkLst>
            <pc:docMk/>
            <pc:sldMk cId="239597884" sldId="318"/>
            <ac:spMk id="8" creationId="{2E0ECA32-E146-40DA-85CD-9677244BC3EC}"/>
          </ac:spMkLst>
        </pc:spChg>
        <pc:spChg chg="add del">
          <ac:chgData name="Matthew Thomas" userId="7fe0f76657d5b62b" providerId="LiveId" clId="{5E2F0E8A-FFC5-4D1D-8060-48F551D282EC}" dt="2024-02-20T23:18:02.389" v="5111" actId="26606"/>
          <ac:spMkLst>
            <pc:docMk/>
            <pc:sldMk cId="239597884" sldId="318"/>
            <ac:spMk id="10" creationId="{D2B783EE-0239-4717-BBEA-8C9EAC61C824}"/>
          </ac:spMkLst>
        </pc:spChg>
        <pc:spChg chg="add del">
          <ac:chgData name="Matthew Thomas" userId="7fe0f76657d5b62b" providerId="LiveId" clId="{5E2F0E8A-FFC5-4D1D-8060-48F551D282EC}" dt="2024-02-20T23:17:30.973" v="5109" actId="26606"/>
          <ac:spMkLst>
            <pc:docMk/>
            <pc:sldMk cId="239597884" sldId="318"/>
            <ac:spMk id="13" creationId="{99F1FFA9-D672-408C-9220-ADEEC6ABDD09}"/>
          </ac:spMkLst>
        </pc:spChg>
        <pc:spChg chg="add del">
          <ac:chgData name="Matthew Thomas" userId="7fe0f76657d5b62b" providerId="LiveId" clId="{5E2F0E8A-FFC5-4D1D-8060-48F551D282EC}" dt="2024-02-20T23:18:02.389" v="5111" actId="26606"/>
          <ac:spMkLst>
            <pc:docMk/>
            <pc:sldMk cId="239597884" sldId="318"/>
            <ac:spMk id="15" creationId="{A7B99495-F43F-4D80-A44F-2CB4764EB90B}"/>
          </ac:spMkLst>
        </pc:spChg>
        <pc:spChg chg="add del">
          <ac:chgData name="Matthew Thomas" userId="7fe0f76657d5b62b" providerId="LiveId" clId="{5E2F0E8A-FFC5-4D1D-8060-48F551D282EC}" dt="2024-02-20T23:18:02.389" v="5111" actId="26606"/>
          <ac:spMkLst>
            <pc:docMk/>
            <pc:sldMk cId="239597884" sldId="318"/>
            <ac:spMk id="17" creationId="{70BEB1E7-2F88-40BC-B73D-42E5B6F80BFC}"/>
          </ac:spMkLst>
        </pc:spChg>
        <pc:spChg chg="add">
          <ac:chgData name="Matthew Thomas" userId="7fe0f76657d5b62b" providerId="LiveId" clId="{5E2F0E8A-FFC5-4D1D-8060-48F551D282EC}" dt="2024-02-20T23:18:02.389" v="5112" actId="26606"/>
          <ac:spMkLst>
            <pc:docMk/>
            <pc:sldMk cId="239597884" sldId="318"/>
            <ac:spMk id="19" creationId="{95B1FC96-0749-41C9-BAED-E089E77149FA}"/>
          </ac:spMkLst>
        </pc:spChg>
        <pc:spChg chg="add">
          <ac:chgData name="Matthew Thomas" userId="7fe0f76657d5b62b" providerId="LiveId" clId="{5E2F0E8A-FFC5-4D1D-8060-48F551D282EC}" dt="2024-02-20T23:18:02.389" v="5112" actId="26606"/>
          <ac:spMkLst>
            <pc:docMk/>
            <pc:sldMk cId="239597884" sldId="318"/>
            <ac:spMk id="20" creationId="{63C1A86C-B1A8-4AEC-B001-595C91716E77}"/>
          </ac:spMkLst>
        </pc:spChg>
        <pc:picChg chg="add mod ord">
          <ac:chgData name="Matthew Thomas" userId="7fe0f76657d5b62b" providerId="LiveId" clId="{5E2F0E8A-FFC5-4D1D-8060-48F551D282EC}" dt="2024-02-20T23:18:02.389" v="5112" actId="26606"/>
          <ac:picMkLst>
            <pc:docMk/>
            <pc:sldMk cId="239597884" sldId="318"/>
            <ac:picMk id="4" creationId="{18E3528B-342C-2D2D-A1D0-1C38102C677B}"/>
          </ac:picMkLst>
        </pc:picChg>
        <pc:picChg chg="add mod">
          <ac:chgData name="Matthew Thomas" userId="7fe0f76657d5b62b" providerId="LiveId" clId="{5E2F0E8A-FFC5-4D1D-8060-48F551D282EC}" dt="2024-02-20T23:18:02.389" v="5112" actId="26606"/>
          <ac:picMkLst>
            <pc:docMk/>
            <pc:sldMk cId="239597884" sldId="318"/>
            <ac:picMk id="7" creationId="{939AA0A1-1E82-7A12-D6F3-D2C136248B9A}"/>
          </ac:picMkLst>
        </pc:picChg>
      </pc:sldChg>
      <pc:sldChg chg="addSp delSp modSp mod setBg">
        <pc:chgData name="Matthew Thomas" userId="7fe0f76657d5b62b" providerId="LiveId" clId="{5E2F0E8A-FFC5-4D1D-8060-48F551D282EC}" dt="2024-02-20T23:55:42.378" v="5958" actId="27636"/>
        <pc:sldMkLst>
          <pc:docMk/>
          <pc:sldMk cId="232499080" sldId="319"/>
        </pc:sldMkLst>
        <pc:spChg chg="mod ord">
          <ac:chgData name="Matthew Thomas" userId="7fe0f76657d5b62b" providerId="LiveId" clId="{5E2F0E8A-FFC5-4D1D-8060-48F551D282EC}" dt="2024-02-20T23:53:51.991" v="5941" actId="26606"/>
          <ac:spMkLst>
            <pc:docMk/>
            <pc:sldMk cId="232499080" sldId="319"/>
            <ac:spMk id="3" creationId="{8C82F32A-22A5-0046-9FAC-5295E4FA5A12}"/>
          </ac:spMkLst>
        </pc:spChg>
        <pc:spChg chg="mod ord">
          <ac:chgData name="Matthew Thomas" userId="7fe0f76657d5b62b" providerId="LiveId" clId="{5E2F0E8A-FFC5-4D1D-8060-48F551D282EC}" dt="2024-02-20T23:55:42.378" v="5958" actId="27636"/>
          <ac:spMkLst>
            <pc:docMk/>
            <pc:sldMk cId="232499080" sldId="319"/>
            <ac:spMk id="5" creationId="{85D9F803-CDBC-C74C-AF1B-2B5937D1C241}"/>
          </ac:spMkLst>
        </pc:spChg>
        <pc:spChg chg="mod">
          <ac:chgData name="Matthew Thomas" userId="7fe0f76657d5b62b" providerId="LiveId" clId="{5E2F0E8A-FFC5-4D1D-8060-48F551D282EC}" dt="2024-02-20T23:54:41.451" v="5949" actId="14100"/>
          <ac:spMkLst>
            <pc:docMk/>
            <pc:sldMk cId="232499080" sldId="319"/>
            <ac:spMk id="8" creationId="{34C97452-C78A-4701-B8AB-ABFE63D5BEDE}"/>
          </ac:spMkLst>
        </pc:spChg>
        <pc:spChg chg="add del">
          <ac:chgData name="Matthew Thomas" userId="7fe0f76657d5b62b" providerId="LiveId" clId="{5E2F0E8A-FFC5-4D1D-8060-48F551D282EC}" dt="2024-02-20T23:49:01.406" v="5501" actId="26606"/>
          <ac:spMkLst>
            <pc:docMk/>
            <pc:sldMk cId="232499080" sldId="319"/>
            <ac:spMk id="13" creationId="{8F7AFB9A-7364-478C-B48B-8523CDD9AE8D}"/>
          </ac:spMkLst>
        </pc:spChg>
        <pc:spChg chg="add del">
          <ac:chgData name="Matthew Thomas" userId="7fe0f76657d5b62b" providerId="LiveId" clId="{5E2F0E8A-FFC5-4D1D-8060-48F551D282EC}" dt="2024-02-20T23:49:01.406" v="5501" actId="26606"/>
          <ac:spMkLst>
            <pc:docMk/>
            <pc:sldMk cId="232499080" sldId="319"/>
            <ac:spMk id="15" creationId="{36678033-86B6-40E6-BE90-78D8ED4E3A31}"/>
          </ac:spMkLst>
        </pc:spChg>
        <pc:spChg chg="add del">
          <ac:chgData name="Matthew Thomas" userId="7fe0f76657d5b62b" providerId="LiveId" clId="{5E2F0E8A-FFC5-4D1D-8060-48F551D282EC}" dt="2024-02-20T23:49:01.406" v="5501" actId="26606"/>
          <ac:spMkLst>
            <pc:docMk/>
            <pc:sldMk cId="232499080" sldId="319"/>
            <ac:spMk id="17" creationId="{D2542E1A-076E-4A34-BB67-2BF961754E0C}"/>
          </ac:spMkLst>
        </pc:spChg>
        <pc:spChg chg="add del">
          <ac:chgData name="Matthew Thomas" userId="7fe0f76657d5b62b" providerId="LiveId" clId="{5E2F0E8A-FFC5-4D1D-8060-48F551D282EC}" dt="2024-02-20T23:49:01.406" v="5501" actId="26606"/>
          <ac:spMkLst>
            <pc:docMk/>
            <pc:sldMk cId="232499080" sldId="319"/>
            <ac:spMk id="19" creationId="{75C56826-D4E5-42ED-8529-079651CB3005}"/>
          </ac:spMkLst>
        </pc:spChg>
        <pc:spChg chg="add del">
          <ac:chgData name="Matthew Thomas" userId="7fe0f76657d5b62b" providerId="LiveId" clId="{5E2F0E8A-FFC5-4D1D-8060-48F551D282EC}" dt="2024-02-20T23:49:01.406" v="5501" actId="26606"/>
          <ac:spMkLst>
            <pc:docMk/>
            <pc:sldMk cId="232499080" sldId="319"/>
            <ac:spMk id="21" creationId="{82095FCE-EF05-4443-B97A-85DEE3A5CA17}"/>
          </ac:spMkLst>
        </pc:spChg>
        <pc:spChg chg="add del">
          <ac:chgData name="Matthew Thomas" userId="7fe0f76657d5b62b" providerId="LiveId" clId="{5E2F0E8A-FFC5-4D1D-8060-48F551D282EC}" dt="2024-02-20T23:53:51.991" v="5941" actId="26606"/>
          <ac:spMkLst>
            <pc:docMk/>
            <pc:sldMk cId="232499080" sldId="319"/>
            <ac:spMk id="26" creationId="{69D47016-023F-44BD-981C-50E7A10A6609}"/>
          </ac:spMkLst>
        </pc:spChg>
        <pc:spChg chg="add del">
          <ac:chgData name="Matthew Thomas" userId="7fe0f76657d5b62b" providerId="LiveId" clId="{5E2F0E8A-FFC5-4D1D-8060-48F551D282EC}" dt="2024-02-20T23:53:51.991" v="5941" actId="26606"/>
          <ac:spMkLst>
            <pc:docMk/>
            <pc:sldMk cId="232499080" sldId="319"/>
            <ac:spMk id="28" creationId="{6D8B37B0-0682-433E-BC8D-498C04ABD9A7}"/>
          </ac:spMkLst>
        </pc:spChg>
        <pc:spChg chg="add">
          <ac:chgData name="Matthew Thomas" userId="7fe0f76657d5b62b" providerId="LiveId" clId="{5E2F0E8A-FFC5-4D1D-8060-48F551D282EC}" dt="2024-02-20T23:53:51.991" v="5941" actId="26606"/>
          <ac:spMkLst>
            <pc:docMk/>
            <pc:sldMk cId="232499080" sldId="319"/>
            <ac:spMk id="33" creationId="{8F7AFB9A-7364-478C-B48B-8523CDD9AE8D}"/>
          </ac:spMkLst>
        </pc:spChg>
        <pc:spChg chg="add">
          <ac:chgData name="Matthew Thomas" userId="7fe0f76657d5b62b" providerId="LiveId" clId="{5E2F0E8A-FFC5-4D1D-8060-48F551D282EC}" dt="2024-02-20T23:53:51.991" v="5941" actId="26606"/>
          <ac:spMkLst>
            <pc:docMk/>
            <pc:sldMk cId="232499080" sldId="319"/>
            <ac:spMk id="35" creationId="{36678033-86B6-40E6-BE90-78D8ED4E3A31}"/>
          </ac:spMkLst>
        </pc:spChg>
        <pc:spChg chg="add">
          <ac:chgData name="Matthew Thomas" userId="7fe0f76657d5b62b" providerId="LiveId" clId="{5E2F0E8A-FFC5-4D1D-8060-48F551D282EC}" dt="2024-02-20T23:53:51.991" v="5941" actId="26606"/>
          <ac:spMkLst>
            <pc:docMk/>
            <pc:sldMk cId="232499080" sldId="319"/>
            <ac:spMk id="37" creationId="{D2542E1A-076E-4A34-BB67-2BF961754E0C}"/>
          </ac:spMkLst>
        </pc:spChg>
        <pc:spChg chg="add">
          <ac:chgData name="Matthew Thomas" userId="7fe0f76657d5b62b" providerId="LiveId" clId="{5E2F0E8A-FFC5-4D1D-8060-48F551D282EC}" dt="2024-02-20T23:53:51.991" v="5941" actId="26606"/>
          <ac:spMkLst>
            <pc:docMk/>
            <pc:sldMk cId="232499080" sldId="319"/>
            <ac:spMk id="39" creationId="{75C56826-D4E5-42ED-8529-079651CB3005}"/>
          </ac:spMkLst>
        </pc:spChg>
        <pc:spChg chg="add">
          <ac:chgData name="Matthew Thomas" userId="7fe0f76657d5b62b" providerId="LiveId" clId="{5E2F0E8A-FFC5-4D1D-8060-48F551D282EC}" dt="2024-02-20T23:53:51.991" v="5941" actId="26606"/>
          <ac:spMkLst>
            <pc:docMk/>
            <pc:sldMk cId="232499080" sldId="319"/>
            <ac:spMk id="41" creationId="{82095FCE-EF05-4443-B97A-85DEE3A5CA17}"/>
          </ac:spMkLst>
        </pc:spChg>
        <pc:picChg chg="add mod">
          <ac:chgData name="Matthew Thomas" userId="7fe0f76657d5b62b" providerId="LiveId" clId="{5E2F0E8A-FFC5-4D1D-8060-48F551D282EC}" dt="2024-02-20T23:54:25.994" v="5947" actId="14100"/>
          <ac:picMkLst>
            <pc:docMk/>
            <pc:sldMk cId="232499080" sldId="319"/>
            <ac:picMk id="4" creationId="{113228A9-4C06-A52A-8D3F-1BC39004C8DC}"/>
          </ac:picMkLst>
        </pc:picChg>
        <pc:picChg chg="add mod">
          <ac:chgData name="Matthew Thomas" userId="7fe0f76657d5b62b" providerId="LiveId" clId="{5E2F0E8A-FFC5-4D1D-8060-48F551D282EC}" dt="2024-02-20T23:54:20.643" v="5946" actId="14100"/>
          <ac:picMkLst>
            <pc:docMk/>
            <pc:sldMk cId="232499080" sldId="319"/>
            <ac:picMk id="7" creationId="{11C6B387-86FA-6C2E-B7FB-98876582ACD0}"/>
          </ac:picMkLst>
        </pc:picChg>
      </pc:sldChg>
      <pc:sldChg chg="addSp modSp mod setBg">
        <pc:chgData name="Matthew Thomas" userId="7fe0f76657d5b62b" providerId="LiveId" clId="{5E2F0E8A-FFC5-4D1D-8060-48F551D282EC}" dt="2024-02-27T23:05:14.281" v="7645" actId="114"/>
        <pc:sldMkLst>
          <pc:docMk/>
          <pc:sldMk cId="3645034231" sldId="320"/>
        </pc:sldMkLst>
        <pc:spChg chg="mod">
          <ac:chgData name="Matthew Thomas" userId="7fe0f76657d5b62b" providerId="LiveId" clId="{5E2F0E8A-FFC5-4D1D-8060-48F551D282EC}" dt="2024-02-27T23:02:14" v="7392" actId="26606"/>
          <ac:spMkLst>
            <pc:docMk/>
            <pc:sldMk cId="3645034231" sldId="320"/>
            <ac:spMk id="4" creationId="{336C985E-BCEF-DD49-BB47-C4649A79F0D8}"/>
          </ac:spMkLst>
        </pc:spChg>
        <pc:spChg chg="mod">
          <ac:chgData name="Matthew Thomas" userId="7fe0f76657d5b62b" providerId="LiveId" clId="{5E2F0E8A-FFC5-4D1D-8060-48F551D282EC}" dt="2024-02-27T23:05:14.281" v="7645" actId="114"/>
          <ac:spMkLst>
            <pc:docMk/>
            <pc:sldMk cId="3645034231" sldId="320"/>
            <ac:spMk id="5" creationId="{1B07C49E-AFFC-EC46-8930-E4D428F5F943}"/>
          </ac:spMkLst>
        </pc:spChg>
        <pc:spChg chg="mod ord">
          <ac:chgData name="Matthew Thomas" userId="7fe0f76657d5b62b" providerId="LiveId" clId="{5E2F0E8A-FFC5-4D1D-8060-48F551D282EC}" dt="2024-02-27T23:02:56.797" v="7411" actId="20577"/>
          <ac:spMkLst>
            <pc:docMk/>
            <pc:sldMk cId="3645034231" sldId="320"/>
            <ac:spMk id="9" creationId="{533106AC-60D7-46AE-8E64-7B84ABDBD099}"/>
          </ac:spMkLst>
        </pc:spChg>
        <pc:spChg chg="add">
          <ac:chgData name="Matthew Thomas" userId="7fe0f76657d5b62b" providerId="LiveId" clId="{5E2F0E8A-FFC5-4D1D-8060-48F551D282EC}" dt="2024-02-27T23:02:14" v="7392" actId="26606"/>
          <ac:spMkLst>
            <pc:docMk/>
            <pc:sldMk cId="3645034231" sldId="320"/>
            <ac:spMk id="14" creationId="{53B021B3-DE93-4AB7-8A18-CF5F1CED88B8}"/>
          </ac:spMkLst>
        </pc:spChg>
        <pc:spChg chg="add">
          <ac:chgData name="Matthew Thomas" userId="7fe0f76657d5b62b" providerId="LiveId" clId="{5E2F0E8A-FFC5-4D1D-8060-48F551D282EC}" dt="2024-02-27T23:02:14" v="7392" actId="26606"/>
          <ac:spMkLst>
            <pc:docMk/>
            <pc:sldMk cId="3645034231" sldId="320"/>
            <ac:spMk id="16" creationId="{52D502E5-F6B4-4D58-B4AE-FC466FF15EE8}"/>
          </ac:spMkLst>
        </pc:spChg>
        <pc:spChg chg="add">
          <ac:chgData name="Matthew Thomas" userId="7fe0f76657d5b62b" providerId="LiveId" clId="{5E2F0E8A-FFC5-4D1D-8060-48F551D282EC}" dt="2024-02-27T23:02:14" v="7392" actId="26606"/>
          <ac:spMkLst>
            <pc:docMk/>
            <pc:sldMk cId="3645034231" sldId="320"/>
            <ac:spMk id="18" creationId="{9DECDBF4-02B6-4BB4-B65B-B8107AD6A9E8}"/>
          </ac:spMkLst>
        </pc:spChg>
        <pc:picChg chg="add mod">
          <ac:chgData name="Matthew Thomas" userId="7fe0f76657d5b62b" providerId="LiveId" clId="{5E2F0E8A-FFC5-4D1D-8060-48F551D282EC}" dt="2024-02-27T23:03:06.532" v="7413" actId="1076"/>
          <ac:picMkLst>
            <pc:docMk/>
            <pc:sldMk cId="3645034231" sldId="320"/>
            <ac:picMk id="3" creationId="{47C39DD0-1FC7-D103-3F7E-2DAEAA83D528}"/>
          </ac:picMkLst>
        </pc:picChg>
      </pc:sldChg>
      <pc:sldChg chg="addSp delSp modSp mod setBg">
        <pc:chgData name="Matthew Thomas" userId="7fe0f76657d5b62b" providerId="LiveId" clId="{5E2F0E8A-FFC5-4D1D-8060-48F551D282EC}" dt="2024-02-27T22:11:05.789" v="6733" actId="1076"/>
        <pc:sldMkLst>
          <pc:docMk/>
          <pc:sldMk cId="700132931" sldId="322"/>
        </pc:sldMkLst>
        <pc:spChg chg="mod ord">
          <ac:chgData name="Matthew Thomas" userId="7fe0f76657d5b62b" providerId="LiveId" clId="{5E2F0E8A-FFC5-4D1D-8060-48F551D282EC}" dt="2024-02-27T21:57:46.428" v="6104" actId="26606"/>
          <ac:spMkLst>
            <pc:docMk/>
            <pc:sldMk cId="700132931" sldId="322"/>
            <ac:spMk id="3" creationId="{8C82F32A-22A5-0046-9FAC-5295E4FA5A12}"/>
          </ac:spMkLst>
        </pc:spChg>
        <pc:spChg chg="mod ord">
          <ac:chgData name="Matthew Thomas" userId="7fe0f76657d5b62b" providerId="LiveId" clId="{5E2F0E8A-FFC5-4D1D-8060-48F551D282EC}" dt="2024-02-27T22:10:47.732" v="6731" actId="27636"/>
          <ac:spMkLst>
            <pc:docMk/>
            <pc:sldMk cId="700132931" sldId="322"/>
            <ac:spMk id="5" creationId="{85D9F803-CDBC-C74C-AF1B-2B5937D1C241}"/>
          </ac:spMkLst>
        </pc:spChg>
        <pc:spChg chg="mod">
          <ac:chgData name="Matthew Thomas" userId="7fe0f76657d5b62b" providerId="LiveId" clId="{5E2F0E8A-FFC5-4D1D-8060-48F551D282EC}" dt="2024-02-27T22:07:50.242" v="6537" actId="27636"/>
          <ac:spMkLst>
            <pc:docMk/>
            <pc:sldMk cId="700132931" sldId="322"/>
            <ac:spMk id="8" creationId="{9456A072-47A6-4424-9ABE-F398119040DD}"/>
          </ac:spMkLst>
        </pc:spChg>
        <pc:spChg chg="add del">
          <ac:chgData name="Matthew Thomas" userId="7fe0f76657d5b62b" providerId="LiveId" clId="{5E2F0E8A-FFC5-4D1D-8060-48F551D282EC}" dt="2024-02-27T21:54:30.775" v="6096" actId="26606"/>
          <ac:spMkLst>
            <pc:docMk/>
            <pc:sldMk cId="700132931" sldId="322"/>
            <ac:spMk id="10" creationId="{F13C74B1-5B17-4795-BED0-7140497B445A}"/>
          </ac:spMkLst>
        </pc:spChg>
        <pc:spChg chg="add del">
          <ac:chgData name="Matthew Thomas" userId="7fe0f76657d5b62b" providerId="LiveId" clId="{5E2F0E8A-FFC5-4D1D-8060-48F551D282EC}" dt="2024-02-27T21:54:30.775" v="6096" actId="26606"/>
          <ac:spMkLst>
            <pc:docMk/>
            <pc:sldMk cId="700132931" sldId="322"/>
            <ac:spMk id="11" creationId="{D4974D33-8DC5-464E-8C6D-BE58F0669C17}"/>
          </ac:spMkLst>
        </pc:spChg>
        <pc:spChg chg="add del">
          <ac:chgData name="Matthew Thomas" userId="7fe0f76657d5b62b" providerId="LiveId" clId="{5E2F0E8A-FFC5-4D1D-8060-48F551D282EC}" dt="2024-02-27T21:53:43.603" v="6090" actId="26606"/>
          <ac:spMkLst>
            <pc:docMk/>
            <pc:sldMk cId="700132931" sldId="322"/>
            <ac:spMk id="13" creationId="{201CC55D-ED54-4C5C-95E6-10947BD1103B}"/>
          </ac:spMkLst>
        </pc:spChg>
        <pc:spChg chg="add">
          <ac:chgData name="Matthew Thomas" userId="7fe0f76657d5b62b" providerId="LiveId" clId="{5E2F0E8A-FFC5-4D1D-8060-48F551D282EC}" dt="2024-02-27T21:57:46.428" v="6104" actId="26606"/>
          <ac:spMkLst>
            <pc:docMk/>
            <pc:sldMk cId="700132931" sldId="322"/>
            <ac:spMk id="14" creationId="{71877DBC-BB60-40F0-AC93-2ACDBAAE60CE}"/>
          </ac:spMkLst>
        </pc:spChg>
        <pc:spChg chg="add">
          <ac:chgData name="Matthew Thomas" userId="7fe0f76657d5b62b" providerId="LiveId" clId="{5E2F0E8A-FFC5-4D1D-8060-48F551D282EC}" dt="2024-02-27T21:57:46.428" v="6104" actId="26606"/>
          <ac:spMkLst>
            <pc:docMk/>
            <pc:sldMk cId="700132931" sldId="322"/>
            <ac:spMk id="17" creationId="{743AA782-23D1-4521-8CAD-47662984AA08}"/>
          </ac:spMkLst>
        </pc:spChg>
        <pc:spChg chg="add del">
          <ac:chgData name="Matthew Thomas" userId="7fe0f76657d5b62b" providerId="LiveId" clId="{5E2F0E8A-FFC5-4D1D-8060-48F551D282EC}" dt="2024-02-27T21:53:43.603" v="6090" actId="26606"/>
          <ac:spMkLst>
            <pc:docMk/>
            <pc:sldMk cId="700132931" sldId="322"/>
            <ac:spMk id="19" creationId="{3873B707-463F-40B0-8227-E8CC6C67EB25}"/>
          </ac:spMkLst>
        </pc:spChg>
        <pc:spChg chg="add del">
          <ac:chgData name="Matthew Thomas" userId="7fe0f76657d5b62b" providerId="LiveId" clId="{5E2F0E8A-FFC5-4D1D-8060-48F551D282EC}" dt="2024-02-27T21:53:43.603" v="6090" actId="26606"/>
          <ac:spMkLst>
            <pc:docMk/>
            <pc:sldMk cId="700132931" sldId="322"/>
            <ac:spMk id="21" creationId="{C13237C8-E62C-4F0D-A318-BD6FB6C2D138}"/>
          </ac:spMkLst>
        </pc:spChg>
        <pc:spChg chg="add del">
          <ac:chgData name="Matthew Thomas" userId="7fe0f76657d5b62b" providerId="LiveId" clId="{5E2F0E8A-FFC5-4D1D-8060-48F551D282EC}" dt="2024-02-27T21:53:43.603" v="6090" actId="26606"/>
          <ac:spMkLst>
            <pc:docMk/>
            <pc:sldMk cId="700132931" sldId="322"/>
            <ac:spMk id="23" creationId="{19C9EAEA-39D0-4B0E-A0EB-51E7B26740B1}"/>
          </ac:spMkLst>
        </pc:spChg>
        <pc:grpChg chg="add del">
          <ac:chgData name="Matthew Thomas" userId="7fe0f76657d5b62b" providerId="LiveId" clId="{5E2F0E8A-FFC5-4D1D-8060-48F551D282EC}" dt="2024-02-27T21:53:43.603" v="6090" actId="26606"/>
          <ac:grpSpMkLst>
            <pc:docMk/>
            <pc:sldMk cId="700132931" sldId="322"/>
            <ac:grpSpMk id="15" creationId="{1DE889C7-FAD6-4397-98E2-05D503484459}"/>
          </ac:grpSpMkLst>
        </pc:grpChg>
        <pc:picChg chg="add del mod">
          <ac:chgData name="Matthew Thomas" userId="7fe0f76657d5b62b" providerId="LiveId" clId="{5E2F0E8A-FFC5-4D1D-8060-48F551D282EC}" dt="2024-02-27T21:50:40.304" v="6013" actId="478"/>
          <ac:picMkLst>
            <pc:docMk/>
            <pc:sldMk cId="700132931" sldId="322"/>
            <ac:picMk id="4" creationId="{9678F12F-9784-1FA9-40AD-5F8A32593C01}"/>
          </ac:picMkLst>
        </pc:picChg>
        <pc:picChg chg="add del mod">
          <ac:chgData name="Matthew Thomas" userId="7fe0f76657d5b62b" providerId="LiveId" clId="{5E2F0E8A-FFC5-4D1D-8060-48F551D282EC}" dt="2024-02-27T21:54:39.645" v="6097" actId="478"/>
          <ac:picMkLst>
            <pc:docMk/>
            <pc:sldMk cId="700132931" sldId="322"/>
            <ac:picMk id="7" creationId="{E744B2EE-8478-811E-8155-A35F70689611}"/>
          </ac:picMkLst>
        </pc:picChg>
        <pc:picChg chg="add mod">
          <ac:chgData name="Matthew Thomas" userId="7fe0f76657d5b62b" providerId="LiveId" clId="{5E2F0E8A-FFC5-4D1D-8060-48F551D282EC}" dt="2024-02-27T22:11:05.789" v="6733" actId="1076"/>
          <ac:picMkLst>
            <pc:docMk/>
            <pc:sldMk cId="700132931" sldId="322"/>
            <ac:picMk id="12" creationId="{D0D88929-544F-041B-8AFD-580221482921}"/>
          </ac:picMkLst>
        </pc:picChg>
      </pc:sldChg>
      <pc:sldChg chg="addSp delSp modSp mod setBg">
        <pc:chgData name="Matthew Thomas" userId="7fe0f76657d5b62b" providerId="LiveId" clId="{5E2F0E8A-FFC5-4D1D-8060-48F551D282EC}" dt="2024-02-27T22:13:36.071" v="6964" actId="27636"/>
        <pc:sldMkLst>
          <pc:docMk/>
          <pc:sldMk cId="1866160706" sldId="323"/>
        </pc:sldMkLst>
        <pc:spChg chg="mod ord">
          <ac:chgData name="Matthew Thomas" userId="7fe0f76657d5b62b" providerId="LiveId" clId="{5E2F0E8A-FFC5-4D1D-8060-48F551D282EC}" dt="2024-02-27T22:06:06.363" v="6404" actId="26606"/>
          <ac:spMkLst>
            <pc:docMk/>
            <pc:sldMk cId="1866160706" sldId="323"/>
            <ac:spMk id="3" creationId="{8C82F32A-22A5-0046-9FAC-5295E4FA5A12}"/>
          </ac:spMkLst>
        </pc:spChg>
        <pc:spChg chg="mod ord">
          <ac:chgData name="Matthew Thomas" userId="7fe0f76657d5b62b" providerId="LiveId" clId="{5E2F0E8A-FFC5-4D1D-8060-48F551D282EC}" dt="2024-02-27T22:13:36.071" v="6964" actId="27636"/>
          <ac:spMkLst>
            <pc:docMk/>
            <pc:sldMk cId="1866160706" sldId="323"/>
            <ac:spMk id="5" creationId="{85D9F803-CDBC-C74C-AF1B-2B5937D1C241}"/>
          </ac:spMkLst>
        </pc:spChg>
        <pc:spChg chg="mod">
          <ac:chgData name="Matthew Thomas" userId="7fe0f76657d5b62b" providerId="LiveId" clId="{5E2F0E8A-FFC5-4D1D-8060-48F551D282EC}" dt="2024-02-27T22:06:06.363" v="6404" actId="26606"/>
          <ac:spMkLst>
            <pc:docMk/>
            <pc:sldMk cId="1866160706" sldId="323"/>
            <ac:spMk id="8" creationId="{4EF94599-779E-457E-B57B-6063EBF7A840}"/>
          </ac:spMkLst>
        </pc:spChg>
        <pc:spChg chg="add">
          <ac:chgData name="Matthew Thomas" userId="7fe0f76657d5b62b" providerId="LiveId" clId="{5E2F0E8A-FFC5-4D1D-8060-48F551D282EC}" dt="2024-02-27T22:06:06.363" v="6404" actId="26606"/>
          <ac:spMkLst>
            <pc:docMk/>
            <pc:sldMk cId="1866160706" sldId="323"/>
            <ac:spMk id="10" creationId="{F13C74B1-5B17-4795-BED0-7140497B445A}"/>
          </ac:spMkLst>
        </pc:spChg>
        <pc:spChg chg="add">
          <ac:chgData name="Matthew Thomas" userId="7fe0f76657d5b62b" providerId="LiveId" clId="{5E2F0E8A-FFC5-4D1D-8060-48F551D282EC}" dt="2024-02-27T22:06:06.363" v="6404" actId="26606"/>
          <ac:spMkLst>
            <pc:docMk/>
            <pc:sldMk cId="1866160706" sldId="323"/>
            <ac:spMk id="15" creationId="{D4974D33-8DC5-464E-8C6D-BE58F0669C17}"/>
          </ac:spMkLst>
        </pc:spChg>
        <pc:picChg chg="add del mod">
          <ac:chgData name="Matthew Thomas" userId="7fe0f76657d5b62b" providerId="LiveId" clId="{5E2F0E8A-FFC5-4D1D-8060-48F551D282EC}" dt="2024-02-27T22:05:17.348" v="6397" actId="478"/>
          <ac:picMkLst>
            <pc:docMk/>
            <pc:sldMk cId="1866160706" sldId="323"/>
            <ac:picMk id="4" creationId="{011065F5-8413-D2C0-01BF-78790F0CF895}"/>
          </ac:picMkLst>
        </pc:picChg>
        <pc:picChg chg="add mod">
          <ac:chgData name="Matthew Thomas" userId="7fe0f76657d5b62b" providerId="LiveId" clId="{5E2F0E8A-FFC5-4D1D-8060-48F551D282EC}" dt="2024-02-27T22:06:06.363" v="6404" actId="26606"/>
          <ac:picMkLst>
            <pc:docMk/>
            <pc:sldMk cId="1866160706" sldId="323"/>
            <ac:picMk id="7" creationId="{8E1D9427-0CF5-48D5-A1AD-710F3E63462A}"/>
          </ac:picMkLst>
        </pc:picChg>
        <pc:cxnChg chg="add del">
          <ac:chgData name="Matthew Thomas" userId="7fe0f76657d5b62b" providerId="LiveId" clId="{5E2F0E8A-FFC5-4D1D-8060-48F551D282EC}" dt="2024-02-27T22:05:53.930" v="6403" actId="26606"/>
          <ac:cxnSpMkLst>
            <pc:docMk/>
            <pc:sldMk cId="1866160706" sldId="323"/>
            <ac:cxnSpMk id="13" creationId="{1503BFE4-729B-D9D0-C17B-501E6AF1127A}"/>
          </ac:cxnSpMkLst>
        </pc:cxnChg>
      </pc:sldChg>
      <pc:sldChg chg="addSp modSp mod setBg">
        <pc:chgData name="Matthew Thomas" userId="7fe0f76657d5b62b" providerId="LiveId" clId="{5E2F0E8A-FFC5-4D1D-8060-48F551D282EC}" dt="2024-02-27T22:25:13.130" v="7299" actId="14100"/>
        <pc:sldMkLst>
          <pc:docMk/>
          <pc:sldMk cId="252359608" sldId="324"/>
        </pc:sldMkLst>
        <pc:spChg chg="mod ord">
          <ac:chgData name="Matthew Thomas" userId="7fe0f76657d5b62b" providerId="LiveId" clId="{5E2F0E8A-FFC5-4D1D-8060-48F551D282EC}" dt="2024-02-27T22:21:10.912" v="7042" actId="26606"/>
          <ac:spMkLst>
            <pc:docMk/>
            <pc:sldMk cId="252359608" sldId="324"/>
            <ac:spMk id="3" creationId="{8C82F32A-22A5-0046-9FAC-5295E4FA5A12}"/>
          </ac:spMkLst>
        </pc:spChg>
        <pc:spChg chg="mod ord">
          <ac:chgData name="Matthew Thomas" userId="7fe0f76657d5b62b" providerId="LiveId" clId="{5E2F0E8A-FFC5-4D1D-8060-48F551D282EC}" dt="2024-02-27T22:24:58.768" v="7296" actId="114"/>
          <ac:spMkLst>
            <pc:docMk/>
            <pc:sldMk cId="252359608" sldId="324"/>
            <ac:spMk id="5" creationId="{85D9F803-CDBC-C74C-AF1B-2B5937D1C241}"/>
          </ac:spMkLst>
        </pc:spChg>
        <pc:spChg chg="mod">
          <ac:chgData name="Matthew Thomas" userId="7fe0f76657d5b62b" providerId="LiveId" clId="{5E2F0E8A-FFC5-4D1D-8060-48F551D282EC}" dt="2024-02-27T22:21:32.052" v="7047" actId="403"/>
          <ac:spMkLst>
            <pc:docMk/>
            <pc:sldMk cId="252359608" sldId="324"/>
            <ac:spMk id="12" creationId="{4D271BF5-BAA1-4CEB-A575-76A097FABBBA}"/>
          </ac:spMkLst>
        </pc:spChg>
        <pc:spChg chg="add">
          <ac:chgData name="Matthew Thomas" userId="7fe0f76657d5b62b" providerId="LiveId" clId="{5E2F0E8A-FFC5-4D1D-8060-48F551D282EC}" dt="2024-02-27T22:21:10.912" v="7042" actId="26606"/>
          <ac:spMkLst>
            <pc:docMk/>
            <pc:sldMk cId="252359608" sldId="324"/>
            <ac:spMk id="17" creationId="{2B97F24A-32CE-4C1C-A50D-3016B394DCFB}"/>
          </ac:spMkLst>
        </pc:spChg>
        <pc:spChg chg="add">
          <ac:chgData name="Matthew Thomas" userId="7fe0f76657d5b62b" providerId="LiveId" clId="{5E2F0E8A-FFC5-4D1D-8060-48F551D282EC}" dt="2024-02-27T22:21:10.912" v="7042" actId="26606"/>
          <ac:spMkLst>
            <pc:docMk/>
            <pc:sldMk cId="252359608" sldId="324"/>
            <ac:spMk id="19" creationId="{CD8B4F24-440B-49E9-B85D-733523DC064B}"/>
          </ac:spMkLst>
        </pc:spChg>
        <pc:picChg chg="add mod">
          <ac:chgData name="Matthew Thomas" userId="7fe0f76657d5b62b" providerId="LiveId" clId="{5E2F0E8A-FFC5-4D1D-8060-48F551D282EC}" dt="2024-02-27T22:25:13.130" v="7299" actId="14100"/>
          <ac:picMkLst>
            <pc:docMk/>
            <pc:sldMk cId="252359608" sldId="324"/>
            <ac:picMk id="4" creationId="{9870DDFD-CA11-F5E8-56F7-85CDF81B7FEA}"/>
          </ac:picMkLst>
        </pc:picChg>
      </pc:sldChg>
      <pc:sldChg chg="modSp mod">
        <pc:chgData name="Matthew Thomas" userId="7fe0f76657d5b62b" providerId="LiveId" clId="{5E2F0E8A-FFC5-4D1D-8060-48F551D282EC}" dt="2024-03-11T02:19:04.585" v="19110" actId="20577"/>
        <pc:sldMkLst>
          <pc:docMk/>
          <pc:sldMk cId="1277611629" sldId="327"/>
        </pc:sldMkLst>
        <pc:spChg chg="mod">
          <ac:chgData name="Matthew Thomas" userId="7fe0f76657d5b62b" providerId="LiveId" clId="{5E2F0E8A-FFC5-4D1D-8060-48F551D282EC}" dt="2024-03-11T02:19:04.585" v="19110" actId="20577"/>
          <ac:spMkLst>
            <pc:docMk/>
            <pc:sldMk cId="1277611629" sldId="327"/>
            <ac:spMk id="6" creationId="{2C36AF9D-A911-994B-90EA-013D4CDA5604}"/>
          </ac:spMkLst>
        </pc:spChg>
      </pc:sldChg>
      <pc:sldChg chg="addSp modSp mod setBg">
        <pc:chgData name="Matthew Thomas" userId="7fe0f76657d5b62b" providerId="LiveId" clId="{5E2F0E8A-FFC5-4D1D-8060-48F551D282EC}" dt="2024-03-03T20:46:06.850" v="9505" actId="26606"/>
        <pc:sldMkLst>
          <pc:docMk/>
          <pc:sldMk cId="724038033" sldId="330"/>
        </pc:sldMkLst>
        <pc:spChg chg="mod ord">
          <ac:chgData name="Matthew Thomas" userId="7fe0f76657d5b62b" providerId="LiveId" clId="{5E2F0E8A-FFC5-4D1D-8060-48F551D282EC}" dt="2024-03-03T20:46:06.850" v="9505" actId="26606"/>
          <ac:spMkLst>
            <pc:docMk/>
            <pc:sldMk cId="724038033" sldId="330"/>
            <ac:spMk id="4" creationId="{E2403FD9-22AB-4833-9FE0-E1E67C96862D}"/>
          </ac:spMkLst>
        </pc:spChg>
        <pc:spChg chg="mod ord">
          <ac:chgData name="Matthew Thomas" userId="7fe0f76657d5b62b" providerId="LiveId" clId="{5E2F0E8A-FFC5-4D1D-8060-48F551D282EC}" dt="2024-03-03T20:46:06.850" v="9505" actId="26606"/>
          <ac:spMkLst>
            <pc:docMk/>
            <pc:sldMk cId="724038033" sldId="330"/>
            <ac:spMk id="10" creationId="{79EF1473-3ADD-43F1-A495-57AAB7FD902F}"/>
          </ac:spMkLst>
        </pc:spChg>
        <pc:spChg chg="mod">
          <ac:chgData name="Matthew Thomas" userId="7fe0f76657d5b62b" providerId="LiveId" clId="{5E2F0E8A-FFC5-4D1D-8060-48F551D282EC}" dt="2024-03-03T20:46:06.850" v="9505" actId="26606"/>
          <ac:spMkLst>
            <pc:docMk/>
            <pc:sldMk cId="724038033" sldId="330"/>
            <ac:spMk id="19" creationId="{6CA66F18-AF00-434A-AB3C-61097BEAE5FA}"/>
          </ac:spMkLst>
        </pc:spChg>
        <pc:spChg chg="add">
          <ac:chgData name="Matthew Thomas" userId="7fe0f76657d5b62b" providerId="LiveId" clId="{5E2F0E8A-FFC5-4D1D-8060-48F551D282EC}" dt="2024-03-03T20:46:06.850" v="9505" actId="26606"/>
          <ac:spMkLst>
            <pc:docMk/>
            <pc:sldMk cId="724038033" sldId="330"/>
            <ac:spMk id="25" creationId="{F13C74B1-5B17-4795-BED0-7140497B445A}"/>
          </ac:spMkLst>
        </pc:spChg>
        <pc:spChg chg="add">
          <ac:chgData name="Matthew Thomas" userId="7fe0f76657d5b62b" providerId="LiveId" clId="{5E2F0E8A-FFC5-4D1D-8060-48F551D282EC}" dt="2024-03-03T20:46:06.850" v="9505" actId="26606"/>
          <ac:spMkLst>
            <pc:docMk/>
            <pc:sldMk cId="724038033" sldId="330"/>
            <ac:spMk id="27" creationId="{D4974D33-8DC5-464E-8C6D-BE58F0669C17}"/>
          </ac:spMkLst>
        </pc:spChg>
        <pc:picChg chg="add">
          <ac:chgData name="Matthew Thomas" userId="7fe0f76657d5b62b" providerId="LiveId" clId="{5E2F0E8A-FFC5-4D1D-8060-48F551D282EC}" dt="2024-03-03T20:46:06.850" v="9505" actId="26606"/>
          <ac:picMkLst>
            <pc:docMk/>
            <pc:sldMk cId="724038033" sldId="330"/>
            <ac:picMk id="21" creationId="{5C1B5EF0-A49E-10A3-4F29-37D60035F739}"/>
          </ac:picMkLst>
        </pc:picChg>
      </pc:sldChg>
      <pc:sldChg chg="addSp delSp modSp mod setBg">
        <pc:chgData name="Matthew Thomas" userId="7fe0f76657d5b62b" providerId="LiveId" clId="{5E2F0E8A-FFC5-4D1D-8060-48F551D282EC}" dt="2024-03-10T22:40:00.290" v="18152" actId="20577"/>
        <pc:sldMkLst>
          <pc:docMk/>
          <pc:sldMk cId="1980221439" sldId="331"/>
        </pc:sldMkLst>
        <pc:spChg chg="mod ord">
          <ac:chgData name="Matthew Thomas" userId="7fe0f76657d5b62b" providerId="LiveId" clId="{5E2F0E8A-FFC5-4D1D-8060-48F551D282EC}" dt="2024-03-10T22:31:22.375" v="18091" actId="26606"/>
          <ac:spMkLst>
            <pc:docMk/>
            <pc:sldMk cId="1980221439" sldId="331"/>
            <ac:spMk id="4" creationId="{E2403FD9-22AB-4833-9FE0-E1E67C96862D}"/>
          </ac:spMkLst>
        </pc:spChg>
        <pc:spChg chg="del">
          <ac:chgData name="Matthew Thomas" userId="7fe0f76657d5b62b" providerId="LiveId" clId="{5E2F0E8A-FFC5-4D1D-8060-48F551D282EC}" dt="2024-03-03T20:46:21.838" v="9506" actId="26606"/>
          <ac:spMkLst>
            <pc:docMk/>
            <pc:sldMk cId="1980221439" sldId="331"/>
            <ac:spMk id="10" creationId="{79EF1473-3ADD-43F1-A495-57AAB7FD902F}"/>
          </ac:spMkLst>
        </pc:spChg>
        <pc:spChg chg="mod">
          <ac:chgData name="Matthew Thomas" userId="7fe0f76657d5b62b" providerId="LiveId" clId="{5E2F0E8A-FFC5-4D1D-8060-48F551D282EC}" dt="2024-03-10T22:40:00.290" v="18152" actId="20577"/>
          <ac:spMkLst>
            <pc:docMk/>
            <pc:sldMk cId="1980221439" sldId="331"/>
            <ac:spMk id="19" creationId="{6CA66F18-AF00-434A-AB3C-61097BEAE5FA}"/>
          </ac:spMkLst>
        </pc:spChg>
        <pc:spChg chg="add del">
          <ac:chgData name="Matthew Thomas" userId="7fe0f76657d5b62b" providerId="LiveId" clId="{5E2F0E8A-FFC5-4D1D-8060-48F551D282EC}" dt="2024-03-10T22:31:22.375" v="18091" actId="26606"/>
          <ac:spMkLst>
            <pc:docMk/>
            <pc:sldMk cId="1980221439" sldId="331"/>
            <ac:spMk id="25" creationId="{5C8908E2-EE49-44D2-9428-A28D2312A8D5}"/>
          </ac:spMkLst>
        </pc:spChg>
        <pc:spChg chg="add del">
          <ac:chgData name="Matthew Thomas" userId="7fe0f76657d5b62b" providerId="LiveId" clId="{5E2F0E8A-FFC5-4D1D-8060-48F551D282EC}" dt="2024-03-10T22:31:22.375" v="18091" actId="26606"/>
          <ac:spMkLst>
            <pc:docMk/>
            <pc:sldMk cId="1980221439" sldId="331"/>
            <ac:spMk id="31" creationId="{7449A6C7-D15F-4AA5-BFA5-71A404B47016}"/>
          </ac:spMkLst>
        </pc:spChg>
        <pc:spChg chg="add del">
          <ac:chgData name="Matthew Thomas" userId="7fe0f76657d5b62b" providerId="LiveId" clId="{5E2F0E8A-FFC5-4D1D-8060-48F551D282EC}" dt="2024-03-10T22:31:22.375" v="18091" actId="26606"/>
          <ac:spMkLst>
            <pc:docMk/>
            <pc:sldMk cId="1980221439" sldId="331"/>
            <ac:spMk id="33" creationId="{ED888B23-07FA-482A-96DF-47E31AF1A603}"/>
          </ac:spMkLst>
        </pc:spChg>
        <pc:spChg chg="add del">
          <ac:chgData name="Matthew Thomas" userId="7fe0f76657d5b62b" providerId="LiveId" clId="{5E2F0E8A-FFC5-4D1D-8060-48F551D282EC}" dt="2024-03-10T22:31:22.344" v="18090" actId="26606"/>
          <ac:spMkLst>
            <pc:docMk/>
            <pc:sldMk cId="1980221439" sldId="331"/>
            <ac:spMk id="38" creationId="{1D63C574-BFD2-41A1-A567-B0C3CC7FDD4F}"/>
          </ac:spMkLst>
        </pc:spChg>
        <pc:spChg chg="add del">
          <ac:chgData name="Matthew Thomas" userId="7fe0f76657d5b62b" providerId="LiveId" clId="{5E2F0E8A-FFC5-4D1D-8060-48F551D282EC}" dt="2024-03-10T22:31:22.344" v="18090" actId="26606"/>
          <ac:spMkLst>
            <pc:docMk/>
            <pc:sldMk cId="1980221439" sldId="331"/>
            <ac:spMk id="40" creationId="{E2A46BAB-8C31-42B2-90E8-B26DD3E81D37}"/>
          </ac:spMkLst>
        </pc:spChg>
        <pc:spChg chg="add">
          <ac:chgData name="Matthew Thomas" userId="7fe0f76657d5b62b" providerId="LiveId" clId="{5E2F0E8A-FFC5-4D1D-8060-48F551D282EC}" dt="2024-03-10T22:31:22.375" v="18091" actId="26606"/>
          <ac:spMkLst>
            <pc:docMk/>
            <pc:sldMk cId="1980221439" sldId="331"/>
            <ac:spMk id="55" creationId="{955A2079-FA98-4876-80F0-72364A7D2EA4}"/>
          </ac:spMkLst>
        </pc:spChg>
        <pc:grpChg chg="add del">
          <ac:chgData name="Matthew Thomas" userId="7fe0f76657d5b62b" providerId="LiveId" clId="{5E2F0E8A-FFC5-4D1D-8060-48F551D282EC}" dt="2024-03-10T22:31:22.375" v="18091" actId="26606"/>
          <ac:grpSpMkLst>
            <pc:docMk/>
            <pc:sldMk cId="1980221439" sldId="331"/>
            <ac:grpSpMk id="27" creationId="{05314994-6337-4875-8CF5-652CAFE8342C}"/>
          </ac:grpSpMkLst>
        </pc:grpChg>
        <pc:grpChg chg="add del">
          <ac:chgData name="Matthew Thomas" userId="7fe0f76657d5b62b" providerId="LiveId" clId="{5E2F0E8A-FFC5-4D1D-8060-48F551D282EC}" dt="2024-03-10T22:31:22.344" v="18090" actId="26606"/>
          <ac:grpSpMkLst>
            <pc:docMk/>
            <pc:sldMk cId="1980221439" sldId="331"/>
            <ac:grpSpMk id="42" creationId="{B3F7A3C7-0737-4E57-B30E-8EEFE638B401}"/>
          </ac:grpSpMkLst>
        </pc:grpChg>
        <pc:grpChg chg="add del">
          <ac:chgData name="Matthew Thomas" userId="7fe0f76657d5b62b" providerId="LiveId" clId="{5E2F0E8A-FFC5-4D1D-8060-48F551D282EC}" dt="2024-03-10T22:31:22.344" v="18090" actId="26606"/>
          <ac:grpSpMkLst>
            <pc:docMk/>
            <pc:sldMk cId="1980221439" sldId="331"/>
            <ac:grpSpMk id="46" creationId="{43F5E015-E085-4624-B431-B42414448684}"/>
          </ac:grpSpMkLst>
        </pc:grpChg>
        <pc:graphicFrameChg chg="add mod modGraphic">
          <ac:chgData name="Matthew Thomas" userId="7fe0f76657d5b62b" providerId="LiveId" clId="{5E2F0E8A-FFC5-4D1D-8060-48F551D282EC}" dt="2024-03-10T22:31:22.375" v="18091" actId="26606"/>
          <ac:graphicFrameMkLst>
            <pc:docMk/>
            <pc:sldMk cId="1980221439" sldId="331"/>
            <ac:graphicFrameMk id="21" creationId="{A4A911DB-7055-F838-58C3-0AC10A61725E}"/>
          </ac:graphicFrameMkLst>
        </pc:graphicFrameChg>
      </pc:sldChg>
      <pc:sldChg chg="addSp modSp mod setBg">
        <pc:chgData name="Matthew Thomas" userId="7fe0f76657d5b62b" providerId="LiveId" clId="{5E2F0E8A-FFC5-4D1D-8060-48F551D282EC}" dt="2024-03-10T22:50:10.052" v="18635" actId="20577"/>
        <pc:sldMkLst>
          <pc:docMk/>
          <pc:sldMk cId="2560061391" sldId="332"/>
        </pc:sldMkLst>
        <pc:spChg chg="mod ord">
          <ac:chgData name="Matthew Thomas" userId="7fe0f76657d5b62b" providerId="LiveId" clId="{5E2F0E8A-FFC5-4D1D-8060-48F551D282EC}" dt="2024-03-03T20:46:41.452" v="9507" actId="26606"/>
          <ac:spMkLst>
            <pc:docMk/>
            <pc:sldMk cId="2560061391" sldId="332"/>
            <ac:spMk id="4" creationId="{E2403FD9-22AB-4833-9FE0-E1E67C96862D}"/>
          </ac:spMkLst>
        </pc:spChg>
        <pc:spChg chg="mod">
          <ac:chgData name="Matthew Thomas" userId="7fe0f76657d5b62b" providerId="LiveId" clId="{5E2F0E8A-FFC5-4D1D-8060-48F551D282EC}" dt="2024-03-10T22:50:10.052" v="18635" actId="20577"/>
          <ac:spMkLst>
            <pc:docMk/>
            <pc:sldMk cId="2560061391" sldId="332"/>
            <ac:spMk id="5" creationId="{8E999A1B-8752-489F-A63B-EA2F60186B52}"/>
          </ac:spMkLst>
        </pc:spChg>
        <pc:spChg chg="mod">
          <ac:chgData name="Matthew Thomas" userId="7fe0f76657d5b62b" providerId="LiveId" clId="{5E2F0E8A-FFC5-4D1D-8060-48F551D282EC}" dt="2024-03-03T20:46:41.452" v="9507" actId="26606"/>
          <ac:spMkLst>
            <pc:docMk/>
            <pc:sldMk cId="2560061391" sldId="332"/>
            <ac:spMk id="19" creationId="{6CA66F18-AF00-434A-AB3C-61097BEAE5FA}"/>
          </ac:spMkLst>
        </pc:spChg>
        <pc:spChg chg="add">
          <ac:chgData name="Matthew Thomas" userId="7fe0f76657d5b62b" providerId="LiveId" clId="{5E2F0E8A-FFC5-4D1D-8060-48F551D282EC}" dt="2024-03-03T20:46:41.452" v="9507" actId="26606"/>
          <ac:spMkLst>
            <pc:docMk/>
            <pc:sldMk cId="2560061391" sldId="332"/>
            <ac:spMk id="24" creationId="{777A147A-9ED8-46B4-8660-1B3C2AA880B5}"/>
          </ac:spMkLst>
        </pc:spChg>
        <pc:spChg chg="add">
          <ac:chgData name="Matthew Thomas" userId="7fe0f76657d5b62b" providerId="LiveId" clId="{5E2F0E8A-FFC5-4D1D-8060-48F551D282EC}" dt="2024-03-03T20:46:41.452" v="9507" actId="26606"/>
          <ac:spMkLst>
            <pc:docMk/>
            <pc:sldMk cId="2560061391" sldId="332"/>
            <ac:spMk id="26" creationId="{5D6C15A0-C087-4593-8414-2B4EC1CDC3DE}"/>
          </ac:spMkLst>
        </pc:spChg>
      </pc:sldChg>
      <pc:sldChg chg="modSp mod">
        <pc:chgData name="Matthew Thomas" userId="7fe0f76657d5b62b" providerId="LiveId" clId="{5E2F0E8A-FFC5-4D1D-8060-48F551D282EC}" dt="2024-03-10T22:50:51.422" v="18659" actId="20577"/>
        <pc:sldMkLst>
          <pc:docMk/>
          <pc:sldMk cId="3564861275" sldId="333"/>
        </pc:sldMkLst>
        <pc:spChg chg="mod">
          <ac:chgData name="Matthew Thomas" userId="7fe0f76657d5b62b" providerId="LiveId" clId="{5E2F0E8A-FFC5-4D1D-8060-48F551D282EC}" dt="2024-03-10T22:50:51.422" v="18659" actId="20577"/>
          <ac:spMkLst>
            <pc:docMk/>
            <pc:sldMk cId="3564861275" sldId="333"/>
            <ac:spMk id="3" creationId="{9A5784E0-F0A4-A819-B180-CDDDF1CD0A31}"/>
          </ac:spMkLst>
        </pc:spChg>
      </pc:sldChg>
      <pc:sldChg chg="delSp modSp add del mod setBg delDesignElem">
        <pc:chgData name="Matthew Thomas" userId="7fe0f76657d5b62b" providerId="LiveId" clId="{5E2F0E8A-FFC5-4D1D-8060-48F551D282EC}" dt="2024-03-03T20:45:51.999" v="9504" actId="47"/>
        <pc:sldMkLst>
          <pc:docMk/>
          <pc:sldMk cId="3832242144" sldId="334"/>
        </pc:sldMkLst>
        <pc:spChg chg="del">
          <ac:chgData name="Matthew Thomas" userId="7fe0f76657d5b62b" providerId="LiveId" clId="{5E2F0E8A-FFC5-4D1D-8060-48F551D282EC}" dt="2024-03-03T20:44:40.103" v="9481" actId="478"/>
          <ac:spMkLst>
            <pc:docMk/>
            <pc:sldMk cId="3832242144" sldId="334"/>
            <ac:spMk id="2" creationId="{0BB2298B-4A20-3B3C-9F66-62A2562793F5}"/>
          </ac:spMkLst>
        </pc:spChg>
        <pc:spChg chg="mod">
          <ac:chgData name="Matthew Thomas" userId="7fe0f76657d5b62b" providerId="LiveId" clId="{5E2F0E8A-FFC5-4D1D-8060-48F551D282EC}" dt="2024-03-03T20:45:38.761" v="9499" actId="27636"/>
          <ac:spMkLst>
            <pc:docMk/>
            <pc:sldMk cId="3832242144" sldId="334"/>
            <ac:spMk id="3" creationId="{885228DF-A4A0-48DB-D93A-2875D63D1EDF}"/>
          </ac:spMkLst>
        </pc:spChg>
        <pc:spChg chg="mod">
          <ac:chgData name="Matthew Thomas" userId="7fe0f76657d5b62b" providerId="LiveId" clId="{5E2F0E8A-FFC5-4D1D-8060-48F551D282EC}" dt="2024-03-03T20:44:15.877" v="9476" actId="20577"/>
          <ac:spMkLst>
            <pc:docMk/>
            <pc:sldMk cId="3832242144" sldId="334"/>
            <ac:spMk id="4" creationId="{452A63CB-BAA0-DED0-5049-BA49FF7B7527}"/>
          </ac:spMkLst>
        </pc:spChg>
        <pc:spChg chg="del">
          <ac:chgData name="Matthew Thomas" userId="7fe0f76657d5b62b" providerId="LiveId" clId="{5E2F0E8A-FFC5-4D1D-8060-48F551D282EC}" dt="2024-03-03T20:44:06.552" v="9463"/>
          <ac:spMkLst>
            <pc:docMk/>
            <pc:sldMk cId="3832242144" sldId="334"/>
            <ac:spMk id="13" creationId="{943B8262-B511-647F-9058-A1E08F0283B2}"/>
          </ac:spMkLst>
        </pc:spChg>
        <pc:spChg chg="del">
          <ac:chgData name="Matthew Thomas" userId="7fe0f76657d5b62b" providerId="LiveId" clId="{5E2F0E8A-FFC5-4D1D-8060-48F551D282EC}" dt="2024-03-03T20:44:06.552" v="9463"/>
          <ac:spMkLst>
            <pc:docMk/>
            <pc:sldMk cId="3832242144" sldId="334"/>
            <ac:spMk id="15" creationId="{79FD672E-7571-2CFE-2E93-C76FCE845959}"/>
          </ac:spMkLst>
        </pc:spChg>
        <pc:spChg chg="del">
          <ac:chgData name="Matthew Thomas" userId="7fe0f76657d5b62b" providerId="LiveId" clId="{5E2F0E8A-FFC5-4D1D-8060-48F551D282EC}" dt="2024-03-03T20:44:06.552" v="9463"/>
          <ac:spMkLst>
            <pc:docMk/>
            <pc:sldMk cId="3832242144" sldId="334"/>
            <ac:spMk id="17" creationId="{921FBBBB-CF82-2E3A-1E09-D3895440984F}"/>
          </ac:spMkLst>
        </pc:spChg>
        <pc:picChg chg="del">
          <ac:chgData name="Matthew Thomas" userId="7fe0f76657d5b62b" providerId="LiveId" clId="{5E2F0E8A-FFC5-4D1D-8060-48F551D282EC}" dt="2024-03-03T20:44:35.109" v="9480" actId="478"/>
          <ac:picMkLst>
            <pc:docMk/>
            <pc:sldMk cId="3832242144" sldId="334"/>
            <ac:picMk id="8" creationId="{8B958EF2-F3AA-E486-4DBB-256AD5ECC696}"/>
          </ac:picMkLst>
        </pc:picChg>
      </pc:sldChg>
      <pc:sldChg chg="addSp delSp modSp mod">
        <pc:chgData name="Matthew Thomas" userId="7fe0f76657d5b62b" providerId="LiveId" clId="{5E2F0E8A-FFC5-4D1D-8060-48F551D282EC}" dt="2024-03-10T22:50:39.207" v="18656" actId="20577"/>
        <pc:sldMkLst>
          <pc:docMk/>
          <pc:sldMk cId="206036516" sldId="335"/>
        </pc:sldMkLst>
        <pc:spChg chg="del">
          <ac:chgData name="Matthew Thomas" userId="7fe0f76657d5b62b" providerId="LiveId" clId="{5E2F0E8A-FFC5-4D1D-8060-48F551D282EC}" dt="2024-03-03T20:45:49.469" v="9503" actId="478"/>
          <ac:spMkLst>
            <pc:docMk/>
            <pc:sldMk cId="206036516" sldId="335"/>
            <ac:spMk id="2" creationId="{BCB590F0-4DF7-67E0-71D6-9905B765CC17}"/>
          </ac:spMkLst>
        </pc:spChg>
        <pc:spChg chg="add">
          <ac:chgData name="Matthew Thomas" userId="7fe0f76657d5b62b" providerId="LiveId" clId="{5E2F0E8A-FFC5-4D1D-8060-48F551D282EC}" dt="2024-03-05T20:00:25.263" v="9519"/>
          <ac:spMkLst>
            <pc:docMk/>
            <pc:sldMk cId="206036516" sldId="335"/>
            <ac:spMk id="2" creationId="{F4352FD4-6588-1F58-CE17-BC850D6D61BE}"/>
          </ac:spMkLst>
        </pc:spChg>
        <pc:spChg chg="mod">
          <ac:chgData name="Matthew Thomas" userId="7fe0f76657d5b62b" providerId="LiveId" clId="{5E2F0E8A-FFC5-4D1D-8060-48F551D282EC}" dt="2024-03-10T22:50:28.561" v="18650" actId="20577"/>
          <ac:spMkLst>
            <pc:docMk/>
            <pc:sldMk cId="206036516" sldId="335"/>
            <ac:spMk id="3" creationId="{782371A6-B741-7350-24D6-36FF6D6576F7}"/>
          </ac:spMkLst>
        </pc:spChg>
        <pc:spChg chg="mod">
          <ac:chgData name="Matthew Thomas" userId="7fe0f76657d5b62b" providerId="LiveId" clId="{5E2F0E8A-FFC5-4D1D-8060-48F551D282EC}" dt="2024-03-03T20:45:31.719" v="9497" actId="20577"/>
          <ac:spMkLst>
            <pc:docMk/>
            <pc:sldMk cId="206036516" sldId="335"/>
            <ac:spMk id="4" creationId="{34E0040C-9F4D-7586-5E19-C9C887188DFC}"/>
          </ac:spMkLst>
        </pc:spChg>
        <pc:spChg chg="add del mod">
          <ac:chgData name="Matthew Thomas" userId="7fe0f76657d5b62b" providerId="LiveId" clId="{5E2F0E8A-FFC5-4D1D-8060-48F551D282EC}" dt="2024-03-05T20:01:24.237" v="9527"/>
          <ac:spMkLst>
            <pc:docMk/>
            <pc:sldMk cId="206036516" sldId="335"/>
            <ac:spMk id="5" creationId="{7A381580-3904-E046-865B-6C5328919FDE}"/>
          </ac:spMkLst>
        </pc:spChg>
        <pc:spChg chg="add mod">
          <ac:chgData name="Matthew Thomas" userId="7fe0f76657d5b62b" providerId="LiveId" clId="{5E2F0E8A-FFC5-4D1D-8060-48F551D282EC}" dt="2024-03-10T22:50:39.207" v="18656" actId="20577"/>
          <ac:spMkLst>
            <pc:docMk/>
            <pc:sldMk cId="206036516" sldId="335"/>
            <ac:spMk id="7" creationId="{10915168-C0BB-1BE4-2F0B-232C4362B08F}"/>
          </ac:spMkLst>
        </pc:spChg>
        <pc:picChg chg="del">
          <ac:chgData name="Matthew Thomas" userId="7fe0f76657d5b62b" providerId="LiveId" clId="{5E2F0E8A-FFC5-4D1D-8060-48F551D282EC}" dt="2024-03-03T20:45:45.120" v="9502" actId="478"/>
          <ac:picMkLst>
            <pc:docMk/>
            <pc:sldMk cId="206036516" sldId="335"/>
            <ac:picMk id="8" creationId="{9D47224A-A743-248F-B038-BF3FEC97D30B}"/>
          </ac:picMkLst>
        </pc:picChg>
      </pc:sldChg>
      <pc:sldChg chg="addSp delSp add del setBg delDesignElem">
        <pc:chgData name="Matthew Thomas" userId="7fe0f76657d5b62b" providerId="LiveId" clId="{5E2F0E8A-FFC5-4D1D-8060-48F551D282EC}" dt="2024-03-03T20:45:18.464" v="9485"/>
        <pc:sldMkLst>
          <pc:docMk/>
          <pc:sldMk cId="1212493867" sldId="335"/>
        </pc:sldMkLst>
        <pc:spChg chg="add del">
          <ac:chgData name="Matthew Thomas" userId="7fe0f76657d5b62b" providerId="LiveId" clId="{5E2F0E8A-FFC5-4D1D-8060-48F551D282EC}" dt="2024-03-03T20:45:18.464" v="9485"/>
          <ac:spMkLst>
            <pc:docMk/>
            <pc:sldMk cId="1212493867" sldId="335"/>
            <ac:spMk id="13" creationId="{27D6F898-B9CC-A2FC-F85E-941B1FF843C1}"/>
          </ac:spMkLst>
        </pc:spChg>
        <pc:spChg chg="add del">
          <ac:chgData name="Matthew Thomas" userId="7fe0f76657d5b62b" providerId="LiveId" clId="{5E2F0E8A-FFC5-4D1D-8060-48F551D282EC}" dt="2024-03-03T20:45:18.464" v="9485"/>
          <ac:spMkLst>
            <pc:docMk/>
            <pc:sldMk cId="1212493867" sldId="335"/>
            <ac:spMk id="15" creationId="{CF5D597D-370F-B00F-2F3B-FE4B4C187965}"/>
          </ac:spMkLst>
        </pc:spChg>
        <pc:spChg chg="add del">
          <ac:chgData name="Matthew Thomas" userId="7fe0f76657d5b62b" providerId="LiveId" clId="{5E2F0E8A-FFC5-4D1D-8060-48F551D282EC}" dt="2024-03-03T20:45:18.464" v="9485"/>
          <ac:spMkLst>
            <pc:docMk/>
            <pc:sldMk cId="1212493867" sldId="335"/>
            <ac:spMk id="17" creationId="{0ADC6D95-9B29-376A-A9A3-19E6B45AE62D}"/>
          </ac:spMkLst>
        </pc:spChg>
      </pc:sldChg>
      <pc:sldChg chg="addSp delSp modSp mod setBg">
        <pc:chgData name="Matthew Thomas" userId="7fe0f76657d5b62b" providerId="LiveId" clId="{5E2F0E8A-FFC5-4D1D-8060-48F551D282EC}" dt="2024-03-05T20:45:34.257" v="11871" actId="20577"/>
        <pc:sldMkLst>
          <pc:docMk/>
          <pc:sldMk cId="3207631406" sldId="336"/>
        </pc:sldMkLst>
        <pc:spChg chg="mod">
          <ac:chgData name="Matthew Thomas" userId="7fe0f76657d5b62b" providerId="LiveId" clId="{5E2F0E8A-FFC5-4D1D-8060-48F551D282EC}" dt="2024-03-05T20:43:11.410" v="11584" actId="26606"/>
          <ac:spMkLst>
            <pc:docMk/>
            <pc:sldMk cId="3207631406" sldId="336"/>
            <ac:spMk id="2" creationId="{DC4E772C-7DDF-767B-EE38-040BF17A1573}"/>
          </ac:spMkLst>
        </pc:spChg>
        <pc:spChg chg="mod ord">
          <ac:chgData name="Matthew Thomas" userId="7fe0f76657d5b62b" providerId="LiveId" clId="{5E2F0E8A-FFC5-4D1D-8060-48F551D282EC}" dt="2024-03-05T20:43:11.410" v="11584" actId="26606"/>
          <ac:spMkLst>
            <pc:docMk/>
            <pc:sldMk cId="3207631406" sldId="336"/>
            <ac:spMk id="4" creationId="{C7BCBB71-22AE-0BDB-9283-E5B280A4B91D}"/>
          </ac:spMkLst>
        </pc:spChg>
        <pc:spChg chg="mod ord">
          <ac:chgData name="Matthew Thomas" userId="7fe0f76657d5b62b" providerId="LiveId" clId="{5E2F0E8A-FFC5-4D1D-8060-48F551D282EC}" dt="2024-03-05T20:45:34.257" v="11871" actId="20577"/>
          <ac:spMkLst>
            <pc:docMk/>
            <pc:sldMk cId="3207631406" sldId="336"/>
            <ac:spMk id="5" creationId="{28BD47E9-26F8-7F05-ED8F-002CDAE1C8AC}"/>
          </ac:spMkLst>
        </pc:spChg>
        <pc:spChg chg="mod">
          <ac:chgData name="Matthew Thomas" userId="7fe0f76657d5b62b" providerId="LiveId" clId="{5E2F0E8A-FFC5-4D1D-8060-48F551D282EC}" dt="2024-03-05T20:43:11.410" v="11584" actId="26606"/>
          <ac:spMkLst>
            <pc:docMk/>
            <pc:sldMk cId="3207631406" sldId="336"/>
            <ac:spMk id="8" creationId="{EC54D8E4-791B-212D-4B21-F5554AC3091F}"/>
          </ac:spMkLst>
        </pc:spChg>
        <pc:spChg chg="add del">
          <ac:chgData name="Matthew Thomas" userId="7fe0f76657d5b62b" providerId="LiveId" clId="{5E2F0E8A-FFC5-4D1D-8060-48F551D282EC}" dt="2024-03-05T20:43:02.882" v="11579" actId="26606"/>
          <ac:spMkLst>
            <pc:docMk/>
            <pc:sldMk cId="3207631406" sldId="336"/>
            <ac:spMk id="14" creationId="{BACC6370-2D7E-4714-9D71-7542949D7D5D}"/>
          </ac:spMkLst>
        </pc:spChg>
        <pc:spChg chg="add del">
          <ac:chgData name="Matthew Thomas" userId="7fe0f76657d5b62b" providerId="LiveId" clId="{5E2F0E8A-FFC5-4D1D-8060-48F551D282EC}" dt="2024-03-05T20:43:02.882" v="11579" actId="26606"/>
          <ac:spMkLst>
            <pc:docMk/>
            <pc:sldMk cId="3207631406" sldId="336"/>
            <ac:spMk id="16" creationId="{256B2C21-A230-48C0-8DF1-C46611373C44}"/>
          </ac:spMkLst>
        </pc:spChg>
        <pc:spChg chg="add del">
          <ac:chgData name="Matthew Thomas" userId="7fe0f76657d5b62b" providerId="LiveId" clId="{5E2F0E8A-FFC5-4D1D-8060-48F551D282EC}" dt="2024-03-05T20:43:02.882" v="11579" actId="26606"/>
          <ac:spMkLst>
            <pc:docMk/>
            <pc:sldMk cId="3207631406" sldId="336"/>
            <ac:spMk id="18" creationId="{3847E18C-932D-4C95-AABA-FEC7C9499AD7}"/>
          </ac:spMkLst>
        </pc:spChg>
        <pc:spChg chg="add del">
          <ac:chgData name="Matthew Thomas" userId="7fe0f76657d5b62b" providerId="LiveId" clId="{5E2F0E8A-FFC5-4D1D-8060-48F551D282EC}" dt="2024-03-05T20:43:02.882" v="11579" actId="26606"/>
          <ac:spMkLst>
            <pc:docMk/>
            <pc:sldMk cId="3207631406" sldId="336"/>
            <ac:spMk id="20" creationId="{3150CB11-0C61-439E-910F-5787759E72A0}"/>
          </ac:spMkLst>
        </pc:spChg>
        <pc:spChg chg="add del">
          <ac:chgData name="Matthew Thomas" userId="7fe0f76657d5b62b" providerId="LiveId" clId="{5E2F0E8A-FFC5-4D1D-8060-48F551D282EC}" dt="2024-03-05T20:43:02.882" v="11579" actId="26606"/>
          <ac:spMkLst>
            <pc:docMk/>
            <pc:sldMk cId="3207631406" sldId="336"/>
            <ac:spMk id="22" creationId="{43F8A58B-5155-44CE-A5FF-7647B47D0A7A}"/>
          </ac:spMkLst>
        </pc:spChg>
        <pc:spChg chg="add del">
          <ac:chgData name="Matthew Thomas" userId="7fe0f76657d5b62b" providerId="LiveId" clId="{5E2F0E8A-FFC5-4D1D-8060-48F551D282EC}" dt="2024-03-05T20:43:02.882" v="11579" actId="26606"/>
          <ac:spMkLst>
            <pc:docMk/>
            <pc:sldMk cId="3207631406" sldId="336"/>
            <ac:spMk id="24" creationId="{443F2ACA-E6D6-4028-82DD-F03C262D5DE6}"/>
          </ac:spMkLst>
        </pc:spChg>
        <pc:spChg chg="add del">
          <ac:chgData name="Matthew Thomas" userId="7fe0f76657d5b62b" providerId="LiveId" clId="{5E2F0E8A-FFC5-4D1D-8060-48F551D282EC}" dt="2024-03-05T20:43:07.892" v="11581" actId="26606"/>
          <ac:spMkLst>
            <pc:docMk/>
            <pc:sldMk cId="3207631406" sldId="336"/>
            <ac:spMk id="26" creationId="{7DA1F35B-C8F7-4A5A-9339-7DA4D785B300}"/>
          </ac:spMkLst>
        </pc:spChg>
        <pc:spChg chg="add del">
          <ac:chgData name="Matthew Thomas" userId="7fe0f76657d5b62b" providerId="LiveId" clId="{5E2F0E8A-FFC5-4D1D-8060-48F551D282EC}" dt="2024-03-05T20:43:07.892" v="11581" actId="26606"/>
          <ac:spMkLst>
            <pc:docMk/>
            <pc:sldMk cId="3207631406" sldId="336"/>
            <ac:spMk id="27" creationId="{B2D4AD41-40DA-4A81-92F5-B6E3BA1ED82A}"/>
          </ac:spMkLst>
        </pc:spChg>
        <pc:spChg chg="add del">
          <ac:chgData name="Matthew Thomas" userId="7fe0f76657d5b62b" providerId="LiveId" clId="{5E2F0E8A-FFC5-4D1D-8060-48F551D282EC}" dt="2024-03-05T20:43:11.410" v="11583" actId="26606"/>
          <ac:spMkLst>
            <pc:docMk/>
            <pc:sldMk cId="3207631406" sldId="336"/>
            <ac:spMk id="29" creationId="{7517A47C-B2E5-4B79-8061-D74B1311AF6E}"/>
          </ac:spMkLst>
        </pc:spChg>
        <pc:spChg chg="add del">
          <ac:chgData name="Matthew Thomas" userId="7fe0f76657d5b62b" providerId="LiveId" clId="{5E2F0E8A-FFC5-4D1D-8060-48F551D282EC}" dt="2024-03-05T20:43:11.410" v="11583" actId="26606"/>
          <ac:spMkLst>
            <pc:docMk/>
            <pc:sldMk cId="3207631406" sldId="336"/>
            <ac:spMk id="30" creationId="{C505E780-2083-4CB5-A42A-5E0E2908ECC3}"/>
          </ac:spMkLst>
        </pc:spChg>
        <pc:spChg chg="add del">
          <ac:chgData name="Matthew Thomas" userId="7fe0f76657d5b62b" providerId="LiveId" clId="{5E2F0E8A-FFC5-4D1D-8060-48F551D282EC}" dt="2024-03-05T20:43:11.410" v="11583" actId="26606"/>
          <ac:spMkLst>
            <pc:docMk/>
            <pc:sldMk cId="3207631406" sldId="336"/>
            <ac:spMk id="31" creationId="{D2C0AE1C-0118-41AE-8A10-7CDCBF10E96F}"/>
          </ac:spMkLst>
        </pc:spChg>
        <pc:spChg chg="add del">
          <ac:chgData name="Matthew Thomas" userId="7fe0f76657d5b62b" providerId="LiveId" clId="{5E2F0E8A-FFC5-4D1D-8060-48F551D282EC}" dt="2024-03-05T20:43:11.410" v="11583" actId="26606"/>
          <ac:spMkLst>
            <pc:docMk/>
            <pc:sldMk cId="3207631406" sldId="336"/>
            <ac:spMk id="32" creationId="{463EEC44-1BA3-44ED-81FC-A644B04B2A44}"/>
          </ac:spMkLst>
        </pc:spChg>
        <pc:spChg chg="add">
          <ac:chgData name="Matthew Thomas" userId="7fe0f76657d5b62b" providerId="LiveId" clId="{5E2F0E8A-FFC5-4D1D-8060-48F551D282EC}" dt="2024-03-05T20:43:11.410" v="11584" actId="26606"/>
          <ac:spMkLst>
            <pc:docMk/>
            <pc:sldMk cId="3207631406" sldId="336"/>
            <ac:spMk id="34" creationId="{7301F447-EEF7-48F5-AF73-7566EE7F64AD}"/>
          </ac:spMkLst>
        </pc:spChg>
        <pc:spChg chg="add">
          <ac:chgData name="Matthew Thomas" userId="7fe0f76657d5b62b" providerId="LiveId" clId="{5E2F0E8A-FFC5-4D1D-8060-48F551D282EC}" dt="2024-03-05T20:43:11.410" v="11584" actId="26606"/>
          <ac:spMkLst>
            <pc:docMk/>
            <pc:sldMk cId="3207631406" sldId="336"/>
            <ac:spMk id="35" creationId="{F7117410-A2A4-4085-9ADC-46744551DBDE}"/>
          </ac:spMkLst>
        </pc:spChg>
        <pc:spChg chg="add">
          <ac:chgData name="Matthew Thomas" userId="7fe0f76657d5b62b" providerId="LiveId" clId="{5E2F0E8A-FFC5-4D1D-8060-48F551D282EC}" dt="2024-03-05T20:43:11.410" v="11584" actId="26606"/>
          <ac:spMkLst>
            <pc:docMk/>
            <pc:sldMk cId="3207631406" sldId="336"/>
            <ac:spMk id="36" creationId="{99F74EB5-E547-4FB4-95F5-BCC788F3C4A0}"/>
          </ac:spMkLst>
        </pc:spChg>
        <pc:picChg chg="add mod">
          <ac:chgData name="Matthew Thomas" userId="7fe0f76657d5b62b" providerId="LiveId" clId="{5E2F0E8A-FFC5-4D1D-8060-48F551D282EC}" dt="2024-03-05T20:44:58.304" v="11815" actId="1037"/>
          <ac:picMkLst>
            <pc:docMk/>
            <pc:sldMk cId="3207631406" sldId="336"/>
            <ac:picMk id="6" creationId="{A9D090D8-3D78-00CF-26BA-BD3A120563BB}"/>
          </ac:picMkLst>
        </pc:picChg>
        <pc:picChg chg="add mod">
          <ac:chgData name="Matthew Thomas" userId="7fe0f76657d5b62b" providerId="LiveId" clId="{5E2F0E8A-FFC5-4D1D-8060-48F551D282EC}" dt="2024-03-05T20:45:13.988" v="11851" actId="1038"/>
          <ac:picMkLst>
            <pc:docMk/>
            <pc:sldMk cId="3207631406" sldId="336"/>
            <ac:picMk id="9" creationId="{DED1E4EB-F390-24B6-0726-E40BE4C3B252}"/>
          </ac:picMkLst>
        </pc:picChg>
      </pc:sldChg>
      <pc:sldChg chg="addSp modSp mod setBg">
        <pc:chgData name="Matthew Thomas" userId="7fe0f76657d5b62b" providerId="LiveId" clId="{5E2F0E8A-FFC5-4D1D-8060-48F551D282EC}" dt="2024-03-10T22:27:34.544" v="18065" actId="1076"/>
        <pc:sldMkLst>
          <pc:docMk/>
          <pc:sldMk cId="2773443971" sldId="337"/>
        </pc:sldMkLst>
        <pc:spChg chg="mod ord">
          <ac:chgData name="Matthew Thomas" userId="7fe0f76657d5b62b" providerId="LiveId" clId="{5E2F0E8A-FFC5-4D1D-8060-48F551D282EC}" dt="2024-03-10T22:26:23.568" v="18028" actId="26606"/>
          <ac:spMkLst>
            <pc:docMk/>
            <pc:sldMk cId="2773443971" sldId="337"/>
            <ac:spMk id="4" creationId="{3D45C363-925C-9E48-86B0-27D7D36E50D6}"/>
          </ac:spMkLst>
        </pc:spChg>
        <pc:spChg chg="mod">
          <ac:chgData name="Matthew Thomas" userId="7fe0f76657d5b62b" providerId="LiveId" clId="{5E2F0E8A-FFC5-4D1D-8060-48F551D282EC}" dt="2024-03-10T22:27:24.319" v="18062" actId="1037"/>
          <ac:spMkLst>
            <pc:docMk/>
            <pc:sldMk cId="2773443971" sldId="337"/>
            <ac:spMk id="7" creationId="{330F9542-6794-4F57-BB45-868D94AD06B0}"/>
          </ac:spMkLst>
        </pc:spChg>
        <pc:spChg chg="mod ord">
          <ac:chgData name="Matthew Thomas" userId="7fe0f76657d5b62b" providerId="LiveId" clId="{5E2F0E8A-FFC5-4D1D-8060-48F551D282EC}" dt="2024-03-10T22:27:34.544" v="18065" actId="1076"/>
          <ac:spMkLst>
            <pc:docMk/>
            <pc:sldMk cId="2773443971" sldId="337"/>
            <ac:spMk id="8" creationId="{C7B9C153-C85C-3240-8E7E-523FBC004564}"/>
          </ac:spMkLst>
        </pc:spChg>
        <pc:spChg chg="add">
          <ac:chgData name="Matthew Thomas" userId="7fe0f76657d5b62b" providerId="LiveId" clId="{5E2F0E8A-FFC5-4D1D-8060-48F551D282EC}" dt="2024-03-10T22:26:23.568" v="18028" actId="26606"/>
          <ac:spMkLst>
            <pc:docMk/>
            <pc:sldMk cId="2773443971" sldId="337"/>
            <ac:spMk id="13" creationId="{327D73B4-9F5C-4A64-A179-51B9500CB8B5}"/>
          </ac:spMkLst>
        </pc:spChg>
        <pc:spChg chg="add">
          <ac:chgData name="Matthew Thomas" userId="7fe0f76657d5b62b" providerId="LiveId" clId="{5E2F0E8A-FFC5-4D1D-8060-48F551D282EC}" dt="2024-03-10T22:26:23.568" v="18028" actId="26606"/>
          <ac:spMkLst>
            <pc:docMk/>
            <pc:sldMk cId="2773443971" sldId="337"/>
            <ac:spMk id="15" creationId="{85D33C90-E0E9-4BCC-847B-53431DF7C73A}"/>
          </ac:spMkLst>
        </pc:spChg>
        <pc:spChg chg="add">
          <ac:chgData name="Matthew Thomas" userId="7fe0f76657d5b62b" providerId="LiveId" clId="{5E2F0E8A-FFC5-4D1D-8060-48F551D282EC}" dt="2024-03-10T22:26:23.568" v="18028" actId="26606"/>
          <ac:spMkLst>
            <pc:docMk/>
            <pc:sldMk cId="2773443971" sldId="337"/>
            <ac:spMk id="17" creationId="{0743BE1B-E693-47F5-A9BA-46D13E0C9751}"/>
          </ac:spMkLst>
        </pc:spChg>
        <pc:spChg chg="add">
          <ac:chgData name="Matthew Thomas" userId="7fe0f76657d5b62b" providerId="LiveId" clId="{5E2F0E8A-FFC5-4D1D-8060-48F551D282EC}" dt="2024-03-10T22:26:23.568" v="18028" actId="26606"/>
          <ac:spMkLst>
            <pc:docMk/>
            <pc:sldMk cId="2773443971" sldId="337"/>
            <ac:spMk id="23" creationId="{1453BF6C-B012-48B7-B4E8-6D7AC7C27D02}"/>
          </ac:spMkLst>
        </pc:spChg>
        <pc:spChg chg="add">
          <ac:chgData name="Matthew Thomas" userId="7fe0f76657d5b62b" providerId="LiveId" clId="{5E2F0E8A-FFC5-4D1D-8060-48F551D282EC}" dt="2024-03-10T22:26:23.568" v="18028" actId="26606"/>
          <ac:spMkLst>
            <pc:docMk/>
            <pc:sldMk cId="2773443971" sldId="337"/>
            <ac:spMk id="25" creationId="{D0F14822-B1F1-4730-A131-C3416A790B0D}"/>
          </ac:spMkLst>
        </pc:spChg>
        <pc:grpChg chg="add">
          <ac:chgData name="Matthew Thomas" userId="7fe0f76657d5b62b" providerId="LiveId" clId="{5E2F0E8A-FFC5-4D1D-8060-48F551D282EC}" dt="2024-03-10T22:26:23.568" v="18028" actId="26606"/>
          <ac:grpSpMkLst>
            <pc:docMk/>
            <pc:sldMk cId="2773443971" sldId="337"/>
            <ac:grpSpMk id="19" creationId="{CF5BD426-789C-4E69-83C0-245370E37264}"/>
          </ac:grpSpMkLst>
        </pc:grpChg>
        <pc:picChg chg="add mod">
          <ac:chgData name="Matthew Thomas" userId="7fe0f76657d5b62b" providerId="LiveId" clId="{5E2F0E8A-FFC5-4D1D-8060-48F551D282EC}" dt="2024-03-10T22:26:23.568" v="18028" actId="26606"/>
          <ac:picMkLst>
            <pc:docMk/>
            <pc:sldMk cId="2773443971" sldId="337"/>
            <ac:picMk id="2" creationId="{4653C27F-E47B-C648-6BF1-0E63C2F5E525}"/>
          </ac:picMkLst>
        </pc:picChg>
        <pc:picChg chg="add mod">
          <ac:chgData name="Matthew Thomas" userId="7fe0f76657d5b62b" providerId="LiveId" clId="{5E2F0E8A-FFC5-4D1D-8060-48F551D282EC}" dt="2024-03-10T22:26:23.568" v="18028" actId="26606"/>
          <ac:picMkLst>
            <pc:docMk/>
            <pc:sldMk cId="2773443971" sldId="337"/>
            <ac:picMk id="3" creationId="{170E8EAD-8019-FFD8-C3C0-010E64DFC374}"/>
          </ac:picMkLst>
        </pc:picChg>
        <pc:picChg chg="add mod ord">
          <ac:chgData name="Matthew Thomas" userId="7fe0f76657d5b62b" providerId="LiveId" clId="{5E2F0E8A-FFC5-4D1D-8060-48F551D282EC}" dt="2024-03-10T22:26:23.568" v="18028" actId="26606"/>
          <ac:picMkLst>
            <pc:docMk/>
            <pc:sldMk cId="2773443971" sldId="337"/>
            <ac:picMk id="5" creationId="{E56CA696-C682-1F66-7E7B-AF424DCA2931}"/>
          </ac:picMkLst>
        </pc:picChg>
        <pc:cxnChg chg="add">
          <ac:chgData name="Matthew Thomas" userId="7fe0f76657d5b62b" providerId="LiveId" clId="{5E2F0E8A-FFC5-4D1D-8060-48F551D282EC}" dt="2024-03-10T22:26:23.568" v="18028" actId="26606"/>
          <ac:cxnSpMkLst>
            <pc:docMk/>
            <pc:sldMk cId="2773443971" sldId="337"/>
            <ac:cxnSpMk id="27" creationId="{C49DA8F6-BCC1-4447-B54C-57856834B94B}"/>
          </ac:cxnSpMkLst>
        </pc:cxnChg>
      </pc:sldChg>
      <pc:sldChg chg="addSp delSp modSp mod setBg">
        <pc:chgData name="Matthew Thomas" userId="7fe0f76657d5b62b" providerId="LiveId" clId="{5E2F0E8A-FFC5-4D1D-8060-48F551D282EC}" dt="2024-03-10T22:29:10.510" v="18071" actId="403"/>
        <pc:sldMkLst>
          <pc:docMk/>
          <pc:sldMk cId="2303749828" sldId="338"/>
        </pc:sldMkLst>
        <pc:spChg chg="mod">
          <ac:chgData name="Matthew Thomas" userId="7fe0f76657d5b62b" providerId="LiveId" clId="{5E2F0E8A-FFC5-4D1D-8060-48F551D282EC}" dt="2024-03-10T22:28:47.253" v="18066" actId="26606"/>
          <ac:spMkLst>
            <pc:docMk/>
            <pc:sldMk cId="2303749828" sldId="338"/>
            <ac:spMk id="4" creationId="{3D45C363-925C-9E48-86B0-27D7D36E50D6}"/>
          </ac:spMkLst>
        </pc:spChg>
        <pc:spChg chg="mod ord">
          <ac:chgData name="Matthew Thomas" userId="7fe0f76657d5b62b" providerId="LiveId" clId="{5E2F0E8A-FFC5-4D1D-8060-48F551D282EC}" dt="2024-03-10T22:28:56.235" v="18067" actId="14100"/>
          <ac:spMkLst>
            <pc:docMk/>
            <pc:sldMk cId="2303749828" sldId="338"/>
            <ac:spMk id="7" creationId="{330F9542-6794-4F57-BB45-868D94AD06B0}"/>
          </ac:spMkLst>
        </pc:spChg>
        <pc:spChg chg="mod">
          <ac:chgData name="Matthew Thomas" userId="7fe0f76657d5b62b" providerId="LiveId" clId="{5E2F0E8A-FFC5-4D1D-8060-48F551D282EC}" dt="2024-03-10T22:29:10.510" v="18071" actId="403"/>
          <ac:spMkLst>
            <pc:docMk/>
            <pc:sldMk cId="2303749828" sldId="338"/>
            <ac:spMk id="8" creationId="{C7B9C153-C85C-3240-8E7E-523FBC004564}"/>
          </ac:spMkLst>
        </pc:spChg>
        <pc:spChg chg="add del">
          <ac:chgData name="Matthew Thomas" userId="7fe0f76657d5b62b" providerId="LiveId" clId="{5E2F0E8A-FFC5-4D1D-8060-48F551D282EC}" dt="2024-03-10T22:17:07.500" v="17666" actId="26606"/>
          <ac:spMkLst>
            <pc:docMk/>
            <pc:sldMk cId="2303749828" sldId="338"/>
            <ac:spMk id="14" creationId="{E51BA4DF-2BD4-4EC2-B1DB-B27C8AC71864}"/>
          </ac:spMkLst>
        </pc:spChg>
        <pc:spChg chg="add del">
          <ac:chgData name="Matthew Thomas" userId="7fe0f76657d5b62b" providerId="LiveId" clId="{5E2F0E8A-FFC5-4D1D-8060-48F551D282EC}" dt="2024-03-10T22:28:47.253" v="18066" actId="26606"/>
          <ac:spMkLst>
            <pc:docMk/>
            <pc:sldMk cId="2303749828" sldId="338"/>
            <ac:spMk id="20" creationId="{04812C46-200A-4DEB-A05E-3ED6C68C2387}"/>
          </ac:spMkLst>
        </pc:spChg>
        <pc:spChg chg="add del">
          <ac:chgData name="Matthew Thomas" userId="7fe0f76657d5b62b" providerId="LiveId" clId="{5E2F0E8A-FFC5-4D1D-8060-48F551D282EC}" dt="2024-03-10T22:28:47.253" v="18066" actId="26606"/>
          <ac:spMkLst>
            <pc:docMk/>
            <pc:sldMk cId="2303749828" sldId="338"/>
            <ac:spMk id="22" creationId="{D1EA859B-E555-4109-94F3-6700E046E008}"/>
          </ac:spMkLst>
        </pc:spChg>
        <pc:spChg chg="add">
          <ac:chgData name="Matthew Thomas" userId="7fe0f76657d5b62b" providerId="LiveId" clId="{5E2F0E8A-FFC5-4D1D-8060-48F551D282EC}" dt="2024-03-10T22:28:47.253" v="18066" actId="26606"/>
          <ac:spMkLst>
            <pc:docMk/>
            <pc:sldMk cId="2303749828" sldId="338"/>
            <ac:spMk id="27" creationId="{04812C46-200A-4DEB-A05E-3ED6C68C2387}"/>
          </ac:spMkLst>
        </pc:spChg>
        <pc:spChg chg="add">
          <ac:chgData name="Matthew Thomas" userId="7fe0f76657d5b62b" providerId="LiveId" clId="{5E2F0E8A-FFC5-4D1D-8060-48F551D282EC}" dt="2024-03-10T22:28:47.253" v="18066" actId="26606"/>
          <ac:spMkLst>
            <pc:docMk/>
            <pc:sldMk cId="2303749828" sldId="338"/>
            <ac:spMk id="29" creationId="{D1EA859B-E555-4109-94F3-6700E046E008}"/>
          </ac:spMkLst>
        </pc:spChg>
        <pc:grpChg chg="add del">
          <ac:chgData name="Matthew Thomas" userId="7fe0f76657d5b62b" providerId="LiveId" clId="{5E2F0E8A-FFC5-4D1D-8060-48F551D282EC}" dt="2024-03-10T22:17:10.044" v="17668" actId="26606"/>
          <ac:grpSpMkLst>
            <pc:docMk/>
            <pc:sldMk cId="2303749828" sldId="338"/>
            <ac:grpSpMk id="18" creationId="{5EFBDE31-BB3E-6CFC-23CD-B5976DA38438}"/>
          </ac:grpSpMkLst>
        </pc:grpChg>
        <pc:picChg chg="add del">
          <ac:chgData name="Matthew Thomas" userId="7fe0f76657d5b62b" providerId="LiveId" clId="{5E2F0E8A-FFC5-4D1D-8060-48F551D282EC}" dt="2024-03-10T22:17:07.500" v="17666" actId="26606"/>
          <ac:picMkLst>
            <pc:docMk/>
            <pc:sldMk cId="2303749828" sldId="338"/>
            <ac:picMk id="10" creationId="{806A2B19-9488-BA1E-A4FA-38AAA00712AB}"/>
          </ac:picMkLst>
        </pc:picChg>
        <pc:picChg chg="add del">
          <ac:chgData name="Matthew Thomas" userId="7fe0f76657d5b62b" providerId="LiveId" clId="{5E2F0E8A-FFC5-4D1D-8060-48F551D282EC}" dt="2024-03-10T22:17:10.044" v="17668" actId="26606"/>
          <ac:picMkLst>
            <pc:docMk/>
            <pc:sldMk cId="2303749828" sldId="338"/>
            <ac:picMk id="17" creationId="{91DBB2A7-4658-9E52-ADA2-5FD60495497F}"/>
          </ac:picMkLst>
        </pc:picChg>
        <pc:picChg chg="add mod">
          <ac:chgData name="Matthew Thomas" userId="7fe0f76657d5b62b" providerId="LiveId" clId="{5E2F0E8A-FFC5-4D1D-8060-48F551D282EC}" dt="2024-03-10T22:28:47.253" v="18066" actId="26606"/>
          <ac:picMkLst>
            <pc:docMk/>
            <pc:sldMk cId="2303749828" sldId="338"/>
            <ac:picMk id="21" creationId="{FA8E3897-B77F-A25F-3121-8E629AA63B6A}"/>
          </ac:picMkLst>
        </pc:picChg>
      </pc:sldChg>
      <pc:sldChg chg="addSp delSp modSp add del mod">
        <pc:chgData name="Matthew Thomas" userId="7fe0f76657d5b62b" providerId="LiveId" clId="{5E2F0E8A-FFC5-4D1D-8060-48F551D282EC}" dt="2024-03-10T22:39:29.696" v="18129" actId="47"/>
        <pc:sldMkLst>
          <pc:docMk/>
          <pc:sldMk cId="4197578373" sldId="339"/>
        </pc:sldMkLst>
        <pc:spChg chg="mod">
          <ac:chgData name="Matthew Thomas" userId="7fe0f76657d5b62b" providerId="LiveId" clId="{5E2F0E8A-FFC5-4D1D-8060-48F551D282EC}" dt="2024-03-10T22:36:29.841" v="18128" actId="26606"/>
          <ac:spMkLst>
            <pc:docMk/>
            <pc:sldMk cId="4197578373" sldId="339"/>
            <ac:spMk id="4" creationId="{E2403FD9-22AB-4833-9FE0-E1E67C96862D}"/>
          </ac:spMkLst>
        </pc:spChg>
        <pc:spChg chg="mod">
          <ac:chgData name="Matthew Thomas" userId="7fe0f76657d5b62b" providerId="LiveId" clId="{5E2F0E8A-FFC5-4D1D-8060-48F551D282EC}" dt="2024-03-10T22:36:29.841" v="18128" actId="26606"/>
          <ac:spMkLst>
            <pc:docMk/>
            <pc:sldMk cId="4197578373" sldId="339"/>
            <ac:spMk id="19" creationId="{6CA66F18-AF00-434A-AB3C-61097BEAE5FA}"/>
          </ac:spMkLst>
        </pc:spChg>
        <pc:spChg chg="add del">
          <ac:chgData name="Matthew Thomas" userId="7fe0f76657d5b62b" providerId="LiveId" clId="{5E2F0E8A-FFC5-4D1D-8060-48F551D282EC}" dt="2024-03-10T22:36:29.841" v="18128" actId="26606"/>
          <ac:spMkLst>
            <pc:docMk/>
            <pc:sldMk cId="4197578373" sldId="339"/>
            <ac:spMk id="25" creationId="{5C8908E2-EE49-44D2-9428-A28D2312A8D5}"/>
          </ac:spMkLst>
        </pc:spChg>
        <pc:spChg chg="add del">
          <ac:chgData name="Matthew Thomas" userId="7fe0f76657d5b62b" providerId="LiveId" clId="{5E2F0E8A-FFC5-4D1D-8060-48F551D282EC}" dt="2024-03-10T22:36:29.841" v="18128" actId="26606"/>
          <ac:spMkLst>
            <pc:docMk/>
            <pc:sldMk cId="4197578373" sldId="339"/>
            <ac:spMk id="31" creationId="{7449A6C7-D15F-4AA5-BFA5-71A404B47016}"/>
          </ac:spMkLst>
        </pc:spChg>
        <pc:spChg chg="add del">
          <ac:chgData name="Matthew Thomas" userId="7fe0f76657d5b62b" providerId="LiveId" clId="{5E2F0E8A-FFC5-4D1D-8060-48F551D282EC}" dt="2024-03-10T22:36:29.841" v="18128" actId="26606"/>
          <ac:spMkLst>
            <pc:docMk/>
            <pc:sldMk cId="4197578373" sldId="339"/>
            <ac:spMk id="33" creationId="{ED888B23-07FA-482A-96DF-47E31AF1A603}"/>
          </ac:spMkLst>
        </pc:spChg>
        <pc:spChg chg="add del">
          <ac:chgData name="Matthew Thomas" userId="7fe0f76657d5b62b" providerId="LiveId" clId="{5E2F0E8A-FFC5-4D1D-8060-48F551D282EC}" dt="2024-03-10T22:36:29.841" v="18128" actId="26606"/>
          <ac:spMkLst>
            <pc:docMk/>
            <pc:sldMk cId="4197578373" sldId="339"/>
            <ac:spMk id="38" creationId="{6C4028FD-8BAA-4A19-BFDE-594D991B7552}"/>
          </ac:spMkLst>
        </pc:spChg>
        <pc:grpChg chg="add del">
          <ac:chgData name="Matthew Thomas" userId="7fe0f76657d5b62b" providerId="LiveId" clId="{5E2F0E8A-FFC5-4D1D-8060-48F551D282EC}" dt="2024-03-10T22:36:29.841" v="18128" actId="26606"/>
          <ac:grpSpMkLst>
            <pc:docMk/>
            <pc:sldMk cId="4197578373" sldId="339"/>
            <ac:grpSpMk id="27" creationId="{05314994-6337-4875-8CF5-652CAFE8342C}"/>
          </ac:grpSpMkLst>
        </pc:grpChg>
        <pc:graphicFrameChg chg="mod modGraphic">
          <ac:chgData name="Matthew Thomas" userId="7fe0f76657d5b62b" providerId="LiveId" clId="{5E2F0E8A-FFC5-4D1D-8060-48F551D282EC}" dt="2024-03-10T22:36:29.841" v="18128" actId="26606"/>
          <ac:graphicFrameMkLst>
            <pc:docMk/>
            <pc:sldMk cId="4197578373" sldId="339"/>
            <ac:graphicFrameMk id="21" creationId="{A4A911DB-7055-F838-58C3-0AC10A61725E}"/>
          </ac:graphicFrameMkLst>
        </pc:graphicFrameChg>
      </pc:sldChg>
      <pc:sldChg chg="addSp delSp modSp new mod">
        <pc:chgData name="Matthew Thomas" userId="7fe0f76657d5b62b" providerId="LiveId" clId="{5E2F0E8A-FFC5-4D1D-8060-48F551D282EC}" dt="2024-03-10T22:48:37.800" v="18608" actId="14100"/>
        <pc:sldMkLst>
          <pc:docMk/>
          <pc:sldMk cId="4278040333" sldId="339"/>
        </pc:sldMkLst>
        <pc:spChg chg="mod">
          <ac:chgData name="Matthew Thomas" userId="7fe0f76657d5b62b" providerId="LiveId" clId="{5E2F0E8A-FFC5-4D1D-8060-48F551D282EC}" dt="2024-03-10T22:39:52.391" v="18147" actId="20577"/>
          <ac:spMkLst>
            <pc:docMk/>
            <pc:sldMk cId="4278040333" sldId="339"/>
            <ac:spMk id="2" creationId="{D873FA0F-E6B8-52DC-BAFE-EDB83BE83827}"/>
          </ac:spMkLst>
        </pc:spChg>
        <pc:spChg chg="del mod">
          <ac:chgData name="Matthew Thomas" userId="7fe0f76657d5b62b" providerId="LiveId" clId="{5E2F0E8A-FFC5-4D1D-8060-48F551D282EC}" dt="2024-03-10T22:47:37.673" v="18602" actId="26606"/>
          <ac:spMkLst>
            <pc:docMk/>
            <pc:sldMk cId="4278040333" sldId="339"/>
            <ac:spMk id="3" creationId="{409ABBBB-44F1-2992-FC82-B3298CB1188C}"/>
          </ac:spMkLst>
        </pc:spChg>
        <pc:graphicFrameChg chg="add mod modGraphic">
          <ac:chgData name="Matthew Thomas" userId="7fe0f76657d5b62b" providerId="LiveId" clId="{5E2F0E8A-FFC5-4D1D-8060-48F551D282EC}" dt="2024-03-10T22:48:37.800" v="18608" actId="14100"/>
          <ac:graphicFrameMkLst>
            <pc:docMk/>
            <pc:sldMk cId="4278040333" sldId="339"/>
            <ac:graphicFrameMk id="5" creationId="{64A7A0C2-94BC-1F91-0863-2476AB2DCA61}"/>
          </ac:graphicFrameMkLst>
        </pc:graphicFrame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1E2837-EDB8-4F2B-B438-E7BBB9F1C1E4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D84ECA5-F2DC-4D0E-A7A4-551F37DA54C5}">
      <dgm:prSet/>
      <dgm:spPr/>
      <dgm:t>
        <a:bodyPr/>
        <a:lstStyle/>
        <a:p>
          <a:r>
            <a:rPr lang="en-US"/>
            <a:t>Data collection methodology</a:t>
          </a:r>
          <a:endParaRPr lang="en-US" dirty="0"/>
        </a:p>
      </dgm:t>
    </dgm:pt>
    <dgm:pt modelId="{1CEEA55E-431E-4A77-9A0B-A95F7374F9C3}" type="parTrans" cxnId="{206D4B25-5BD5-41F3-B321-E23F413F7BFE}">
      <dgm:prSet/>
      <dgm:spPr/>
      <dgm:t>
        <a:bodyPr/>
        <a:lstStyle/>
        <a:p>
          <a:endParaRPr lang="en-US"/>
        </a:p>
      </dgm:t>
    </dgm:pt>
    <dgm:pt modelId="{0AA0E9E1-E81A-453F-BCC9-D32A1E6CC855}" type="sibTrans" cxnId="{206D4B25-5BD5-41F3-B321-E23F413F7BFE}">
      <dgm:prSet/>
      <dgm:spPr/>
      <dgm:t>
        <a:bodyPr/>
        <a:lstStyle/>
        <a:p>
          <a:endParaRPr lang="en-US"/>
        </a:p>
      </dgm:t>
    </dgm:pt>
    <dgm:pt modelId="{9C56C5E1-FDEB-4348-A84A-9166213BF5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Collected using SPACEX API and web-scraping.</a:t>
          </a:r>
        </a:p>
      </dgm:t>
    </dgm:pt>
    <dgm:pt modelId="{4FBE084D-2858-4129-8DE8-1869D0EAAF51}" type="parTrans" cxnId="{C97F0A17-0920-4A12-BF5C-78F1F17F823C}">
      <dgm:prSet/>
      <dgm:spPr/>
      <dgm:t>
        <a:bodyPr/>
        <a:lstStyle/>
        <a:p>
          <a:endParaRPr lang="en-US"/>
        </a:p>
      </dgm:t>
    </dgm:pt>
    <dgm:pt modelId="{062B3365-17A2-4CBB-BD61-17C2F11BDD40}" type="sibTrans" cxnId="{C97F0A17-0920-4A12-BF5C-78F1F17F823C}">
      <dgm:prSet/>
      <dgm:spPr/>
      <dgm:t>
        <a:bodyPr/>
        <a:lstStyle/>
        <a:p>
          <a:endParaRPr lang="en-US"/>
        </a:p>
      </dgm:t>
    </dgm:pt>
    <dgm:pt modelId="{83667CB2-F3B2-4007-9AA3-1464CD501D6B}">
      <dgm:prSet/>
      <dgm:spPr/>
      <dgm:t>
        <a:bodyPr/>
        <a:lstStyle/>
        <a:p>
          <a:r>
            <a:rPr lang="en-US"/>
            <a:t>Perform data wrangling</a:t>
          </a:r>
          <a:endParaRPr lang="en-US" dirty="0"/>
        </a:p>
      </dgm:t>
    </dgm:pt>
    <dgm:pt modelId="{2CFA1C73-A3EC-4B3B-848B-E8A9CCBE79AB}" type="parTrans" cxnId="{3C29E99B-563F-442E-A17D-15447B6396E4}">
      <dgm:prSet/>
      <dgm:spPr/>
      <dgm:t>
        <a:bodyPr/>
        <a:lstStyle/>
        <a:p>
          <a:endParaRPr lang="en-US"/>
        </a:p>
      </dgm:t>
    </dgm:pt>
    <dgm:pt modelId="{F7EE6A73-EAA8-4966-8AC9-1266C247F92F}" type="sibTrans" cxnId="{3C29E99B-563F-442E-A17D-15447B6396E4}">
      <dgm:prSet/>
      <dgm:spPr/>
      <dgm:t>
        <a:bodyPr/>
        <a:lstStyle/>
        <a:p>
          <a:endParaRPr lang="en-US"/>
        </a:p>
      </dgm:t>
    </dgm:pt>
    <dgm:pt modelId="{4DA86DB3-91A5-4A54-BD53-AF575AB244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Used APIs, filtering, and data mean to prepare data. </a:t>
          </a:r>
        </a:p>
      </dgm:t>
    </dgm:pt>
    <dgm:pt modelId="{33C44760-1647-40D2-AE9B-ADB6378E7A83}" type="parTrans" cxnId="{C5CB4284-722B-4D28-9C46-8005B3799DD2}">
      <dgm:prSet/>
      <dgm:spPr/>
      <dgm:t>
        <a:bodyPr/>
        <a:lstStyle/>
        <a:p>
          <a:endParaRPr lang="en-US"/>
        </a:p>
      </dgm:t>
    </dgm:pt>
    <dgm:pt modelId="{21B5568F-8EE1-49D3-B630-B3747B7EC2D7}" type="sibTrans" cxnId="{C5CB4284-722B-4D28-9C46-8005B3799DD2}">
      <dgm:prSet/>
      <dgm:spPr/>
      <dgm:t>
        <a:bodyPr/>
        <a:lstStyle/>
        <a:p>
          <a:endParaRPr lang="en-US"/>
        </a:p>
      </dgm:t>
    </dgm:pt>
    <dgm:pt modelId="{0174F78B-765F-47BB-A9F1-EB8909CBA890}">
      <dgm:prSet/>
      <dgm:spPr/>
      <dgm:t>
        <a:bodyPr/>
        <a:lstStyle/>
        <a:p>
          <a:r>
            <a:rPr lang="en-US"/>
            <a:t>Perform exploratory data analysis (EDA) using visualization and SQL</a:t>
          </a:r>
          <a:endParaRPr lang="en-US" dirty="0"/>
        </a:p>
      </dgm:t>
    </dgm:pt>
    <dgm:pt modelId="{434CFDD4-36A0-4636-8162-F7950AB5B610}" type="parTrans" cxnId="{FF1745BF-4E67-4E06-BCE9-FA465960C4EC}">
      <dgm:prSet/>
      <dgm:spPr/>
      <dgm:t>
        <a:bodyPr/>
        <a:lstStyle/>
        <a:p>
          <a:endParaRPr lang="en-US"/>
        </a:p>
      </dgm:t>
    </dgm:pt>
    <dgm:pt modelId="{61EBC7D2-222D-41AE-8E0D-BF0DCD37FCAD}" type="sibTrans" cxnId="{FF1745BF-4E67-4E06-BCE9-FA465960C4EC}">
      <dgm:prSet/>
      <dgm:spPr/>
      <dgm:t>
        <a:bodyPr/>
        <a:lstStyle/>
        <a:p>
          <a:endParaRPr lang="en-US"/>
        </a:p>
      </dgm:t>
    </dgm:pt>
    <dgm:pt modelId="{3B851F96-B6C9-44DB-828C-65C902F758B1}">
      <dgm:prSet/>
      <dgm:spPr/>
      <dgm:t>
        <a:bodyPr/>
        <a:lstStyle/>
        <a:p>
          <a:r>
            <a:rPr lang="en-US"/>
            <a:t>Perform interactive visual analytics using Folium and Plotly Dash</a:t>
          </a:r>
          <a:endParaRPr lang="en-US" dirty="0"/>
        </a:p>
      </dgm:t>
    </dgm:pt>
    <dgm:pt modelId="{D6F7EDC7-BAE7-4B35-859A-1AEA3F43D735}" type="parTrans" cxnId="{DB9F4E93-B97E-4D1F-80FF-7463BF9B2946}">
      <dgm:prSet/>
      <dgm:spPr/>
      <dgm:t>
        <a:bodyPr/>
        <a:lstStyle/>
        <a:p>
          <a:endParaRPr lang="en-US"/>
        </a:p>
      </dgm:t>
    </dgm:pt>
    <dgm:pt modelId="{6FCB24D9-67B2-438D-9663-65C4010F9F76}" type="sibTrans" cxnId="{DB9F4E93-B97E-4D1F-80FF-7463BF9B2946}">
      <dgm:prSet/>
      <dgm:spPr/>
      <dgm:t>
        <a:bodyPr/>
        <a:lstStyle/>
        <a:p>
          <a:endParaRPr lang="en-US"/>
        </a:p>
      </dgm:t>
    </dgm:pt>
    <dgm:pt modelId="{CB88F6C6-2154-469A-98C9-3A88BD2266B9}">
      <dgm:prSet/>
      <dgm:spPr/>
      <dgm:t>
        <a:bodyPr/>
        <a:lstStyle/>
        <a:p>
          <a:r>
            <a:rPr lang="en-US"/>
            <a:t>Perform predictive analysis using classification models</a:t>
          </a:r>
          <a:endParaRPr lang="en-US" dirty="0"/>
        </a:p>
      </dgm:t>
    </dgm:pt>
    <dgm:pt modelId="{C357C268-4D14-4D59-B1F3-160F13F2A241}" type="parTrans" cxnId="{B644A517-B8A5-42D8-AB8C-42BFEC593F76}">
      <dgm:prSet/>
      <dgm:spPr/>
      <dgm:t>
        <a:bodyPr/>
        <a:lstStyle/>
        <a:p>
          <a:endParaRPr lang="en-US"/>
        </a:p>
      </dgm:t>
    </dgm:pt>
    <dgm:pt modelId="{48B3108A-6147-411A-8B2B-3D1BD2A4939F}" type="sibTrans" cxnId="{B644A517-B8A5-42D8-AB8C-42BFEC593F76}">
      <dgm:prSet/>
      <dgm:spPr/>
      <dgm:t>
        <a:bodyPr/>
        <a:lstStyle/>
        <a:p>
          <a:endParaRPr lang="en-US"/>
        </a:p>
      </dgm:t>
    </dgm:pt>
    <dgm:pt modelId="{00254475-C951-472B-9BBD-E061451BD5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Used grid search to tune parameters and confusion matrices to evaluate models.  </a:t>
          </a:r>
        </a:p>
      </dgm:t>
    </dgm:pt>
    <dgm:pt modelId="{BF65FF04-50AF-43B8-9D17-711454C8AA84}" type="parTrans" cxnId="{8BE8EF18-09BF-442D-BFFC-3B8C9EF366C8}">
      <dgm:prSet/>
      <dgm:spPr/>
      <dgm:t>
        <a:bodyPr/>
        <a:lstStyle/>
        <a:p>
          <a:endParaRPr lang="en-US"/>
        </a:p>
      </dgm:t>
    </dgm:pt>
    <dgm:pt modelId="{FE3C7544-A1CB-4A0F-ACD0-F5FD6B979612}" type="sibTrans" cxnId="{8BE8EF18-09BF-442D-BFFC-3B8C9EF366C8}">
      <dgm:prSet/>
      <dgm:spPr/>
      <dgm:t>
        <a:bodyPr/>
        <a:lstStyle/>
        <a:p>
          <a:endParaRPr lang="en-US"/>
        </a:p>
      </dgm:t>
    </dgm:pt>
    <dgm:pt modelId="{A148E919-D147-4129-8183-24EA8A082562}" type="pres">
      <dgm:prSet presAssocID="{8A1E2837-EDB8-4F2B-B438-E7BBB9F1C1E4}" presName="Name0" presStyleCnt="0">
        <dgm:presLayoutVars>
          <dgm:dir/>
          <dgm:resizeHandles val="exact"/>
        </dgm:presLayoutVars>
      </dgm:prSet>
      <dgm:spPr/>
    </dgm:pt>
    <dgm:pt modelId="{CFA23CA0-6BA2-4746-BEA5-DEF35CD91331}" type="pres">
      <dgm:prSet presAssocID="{ED84ECA5-F2DC-4D0E-A7A4-551F37DA54C5}" presName="node" presStyleLbl="node1" presStyleIdx="0" presStyleCnt="5">
        <dgm:presLayoutVars>
          <dgm:bulletEnabled val="1"/>
        </dgm:presLayoutVars>
      </dgm:prSet>
      <dgm:spPr/>
    </dgm:pt>
    <dgm:pt modelId="{04B0318C-DFA9-493B-A5EC-8B786198D19E}" type="pres">
      <dgm:prSet presAssocID="{0AA0E9E1-E81A-453F-BCC9-D32A1E6CC855}" presName="sibTrans" presStyleLbl="sibTrans1D1" presStyleIdx="0" presStyleCnt="4"/>
      <dgm:spPr/>
    </dgm:pt>
    <dgm:pt modelId="{FE0A9502-C3BB-41DA-A342-A4FC8E4EDE9E}" type="pres">
      <dgm:prSet presAssocID="{0AA0E9E1-E81A-453F-BCC9-D32A1E6CC855}" presName="connectorText" presStyleLbl="sibTrans1D1" presStyleIdx="0" presStyleCnt="4"/>
      <dgm:spPr/>
    </dgm:pt>
    <dgm:pt modelId="{16F4F620-D948-431B-89B0-61566A10F859}" type="pres">
      <dgm:prSet presAssocID="{83667CB2-F3B2-4007-9AA3-1464CD501D6B}" presName="node" presStyleLbl="node1" presStyleIdx="1" presStyleCnt="5">
        <dgm:presLayoutVars>
          <dgm:bulletEnabled val="1"/>
        </dgm:presLayoutVars>
      </dgm:prSet>
      <dgm:spPr/>
    </dgm:pt>
    <dgm:pt modelId="{A90D6CD1-2B16-4A4F-99D0-8E1F05B3C512}" type="pres">
      <dgm:prSet presAssocID="{F7EE6A73-EAA8-4966-8AC9-1266C247F92F}" presName="sibTrans" presStyleLbl="sibTrans1D1" presStyleIdx="1" presStyleCnt="4"/>
      <dgm:spPr/>
    </dgm:pt>
    <dgm:pt modelId="{6CC25D27-D15B-44B4-8A1C-9EA7087D3238}" type="pres">
      <dgm:prSet presAssocID="{F7EE6A73-EAA8-4966-8AC9-1266C247F92F}" presName="connectorText" presStyleLbl="sibTrans1D1" presStyleIdx="1" presStyleCnt="4"/>
      <dgm:spPr/>
    </dgm:pt>
    <dgm:pt modelId="{F4CA0E71-065A-472C-89EC-19BB6BC6BA93}" type="pres">
      <dgm:prSet presAssocID="{0174F78B-765F-47BB-A9F1-EB8909CBA890}" presName="node" presStyleLbl="node1" presStyleIdx="2" presStyleCnt="5">
        <dgm:presLayoutVars>
          <dgm:bulletEnabled val="1"/>
        </dgm:presLayoutVars>
      </dgm:prSet>
      <dgm:spPr/>
    </dgm:pt>
    <dgm:pt modelId="{4D1780B3-311B-42FC-8985-0720731E030F}" type="pres">
      <dgm:prSet presAssocID="{61EBC7D2-222D-41AE-8E0D-BF0DCD37FCAD}" presName="sibTrans" presStyleLbl="sibTrans1D1" presStyleIdx="2" presStyleCnt="4"/>
      <dgm:spPr/>
    </dgm:pt>
    <dgm:pt modelId="{8488C4DA-AC92-4CC9-9B40-2DBCA3AE15D1}" type="pres">
      <dgm:prSet presAssocID="{61EBC7D2-222D-41AE-8E0D-BF0DCD37FCAD}" presName="connectorText" presStyleLbl="sibTrans1D1" presStyleIdx="2" presStyleCnt="4"/>
      <dgm:spPr/>
    </dgm:pt>
    <dgm:pt modelId="{52138D38-1FDF-4BE4-9433-80ADECEB84E8}" type="pres">
      <dgm:prSet presAssocID="{3B851F96-B6C9-44DB-828C-65C902F758B1}" presName="node" presStyleLbl="node1" presStyleIdx="3" presStyleCnt="5">
        <dgm:presLayoutVars>
          <dgm:bulletEnabled val="1"/>
        </dgm:presLayoutVars>
      </dgm:prSet>
      <dgm:spPr/>
    </dgm:pt>
    <dgm:pt modelId="{916BA49D-FC79-4D1B-9F41-2E3B67CB4180}" type="pres">
      <dgm:prSet presAssocID="{6FCB24D9-67B2-438D-9663-65C4010F9F76}" presName="sibTrans" presStyleLbl="sibTrans1D1" presStyleIdx="3" presStyleCnt="4"/>
      <dgm:spPr/>
    </dgm:pt>
    <dgm:pt modelId="{437EE8BA-2AB9-4C03-A503-361B0F8C0A1F}" type="pres">
      <dgm:prSet presAssocID="{6FCB24D9-67B2-438D-9663-65C4010F9F76}" presName="connectorText" presStyleLbl="sibTrans1D1" presStyleIdx="3" presStyleCnt="4"/>
      <dgm:spPr/>
    </dgm:pt>
    <dgm:pt modelId="{C34FF5CA-1A6C-478B-92C0-3625A6EDE8FC}" type="pres">
      <dgm:prSet presAssocID="{CB88F6C6-2154-469A-98C9-3A88BD2266B9}" presName="node" presStyleLbl="node1" presStyleIdx="4" presStyleCnt="5">
        <dgm:presLayoutVars>
          <dgm:bulletEnabled val="1"/>
        </dgm:presLayoutVars>
      </dgm:prSet>
      <dgm:spPr/>
    </dgm:pt>
  </dgm:ptLst>
  <dgm:cxnLst>
    <dgm:cxn modelId="{3CE70B14-D190-4301-BB3C-641C91C67E7F}" type="presOf" srcId="{F7EE6A73-EAA8-4966-8AC9-1266C247F92F}" destId="{6CC25D27-D15B-44B4-8A1C-9EA7087D3238}" srcOrd="1" destOrd="0" presId="urn:microsoft.com/office/officeart/2016/7/layout/RepeatingBendingProcessNew"/>
    <dgm:cxn modelId="{D907B714-C515-49BD-83F0-9FECE4EC243A}" type="presOf" srcId="{00254475-C951-472B-9BBD-E061451BD554}" destId="{C34FF5CA-1A6C-478B-92C0-3625A6EDE8FC}" srcOrd="0" destOrd="1" presId="urn:microsoft.com/office/officeart/2016/7/layout/RepeatingBendingProcessNew"/>
    <dgm:cxn modelId="{C97F0A17-0920-4A12-BF5C-78F1F17F823C}" srcId="{ED84ECA5-F2DC-4D0E-A7A4-551F37DA54C5}" destId="{9C56C5E1-FDEB-4348-A84A-9166213BF5EC}" srcOrd="0" destOrd="0" parTransId="{4FBE084D-2858-4129-8DE8-1869D0EAAF51}" sibTransId="{062B3365-17A2-4CBB-BD61-17C2F11BDD40}"/>
    <dgm:cxn modelId="{B644A517-B8A5-42D8-AB8C-42BFEC593F76}" srcId="{8A1E2837-EDB8-4F2B-B438-E7BBB9F1C1E4}" destId="{CB88F6C6-2154-469A-98C9-3A88BD2266B9}" srcOrd="4" destOrd="0" parTransId="{C357C268-4D14-4D59-B1F3-160F13F2A241}" sibTransId="{48B3108A-6147-411A-8B2B-3D1BD2A4939F}"/>
    <dgm:cxn modelId="{73173718-8867-4F68-9E73-A936A03E1E5B}" type="presOf" srcId="{6FCB24D9-67B2-438D-9663-65C4010F9F76}" destId="{437EE8BA-2AB9-4C03-A503-361B0F8C0A1F}" srcOrd="1" destOrd="0" presId="urn:microsoft.com/office/officeart/2016/7/layout/RepeatingBendingProcessNew"/>
    <dgm:cxn modelId="{8BE8EF18-09BF-442D-BFFC-3B8C9EF366C8}" srcId="{CB88F6C6-2154-469A-98C9-3A88BD2266B9}" destId="{00254475-C951-472B-9BBD-E061451BD554}" srcOrd="0" destOrd="0" parTransId="{BF65FF04-50AF-43B8-9D17-711454C8AA84}" sibTransId="{FE3C7544-A1CB-4A0F-ACD0-F5FD6B979612}"/>
    <dgm:cxn modelId="{206D4B25-5BD5-41F3-B321-E23F413F7BFE}" srcId="{8A1E2837-EDB8-4F2B-B438-E7BBB9F1C1E4}" destId="{ED84ECA5-F2DC-4D0E-A7A4-551F37DA54C5}" srcOrd="0" destOrd="0" parTransId="{1CEEA55E-431E-4A77-9A0B-A95F7374F9C3}" sibTransId="{0AA0E9E1-E81A-453F-BCC9-D32A1E6CC855}"/>
    <dgm:cxn modelId="{6305CA2D-290D-453F-9518-8D4A813EB59C}" type="presOf" srcId="{F7EE6A73-EAA8-4966-8AC9-1266C247F92F}" destId="{A90D6CD1-2B16-4A4F-99D0-8E1F05B3C512}" srcOrd="0" destOrd="0" presId="urn:microsoft.com/office/officeart/2016/7/layout/RepeatingBendingProcessNew"/>
    <dgm:cxn modelId="{7677932E-3AC6-47EC-9304-5F8CE902994D}" type="presOf" srcId="{83667CB2-F3B2-4007-9AA3-1464CD501D6B}" destId="{16F4F620-D948-431B-89B0-61566A10F859}" srcOrd="0" destOrd="0" presId="urn:microsoft.com/office/officeart/2016/7/layout/RepeatingBendingProcessNew"/>
    <dgm:cxn modelId="{6BFDE55F-D95A-4854-932C-385C717F78B2}" type="presOf" srcId="{4DA86DB3-91A5-4A54-BD53-AF575AB24417}" destId="{16F4F620-D948-431B-89B0-61566A10F859}" srcOrd="0" destOrd="1" presId="urn:microsoft.com/office/officeart/2016/7/layout/RepeatingBendingProcessNew"/>
    <dgm:cxn modelId="{7E963344-845E-4540-A77E-49D4BFF6A1E7}" type="presOf" srcId="{9C56C5E1-FDEB-4348-A84A-9166213BF5EC}" destId="{CFA23CA0-6BA2-4746-BEA5-DEF35CD91331}" srcOrd="0" destOrd="1" presId="urn:microsoft.com/office/officeart/2016/7/layout/RepeatingBendingProcessNew"/>
    <dgm:cxn modelId="{A6BBD16F-B2AB-4DF0-95BB-8EFF11AF5F6F}" type="presOf" srcId="{61EBC7D2-222D-41AE-8E0D-BF0DCD37FCAD}" destId="{8488C4DA-AC92-4CC9-9B40-2DBCA3AE15D1}" srcOrd="1" destOrd="0" presId="urn:microsoft.com/office/officeart/2016/7/layout/RepeatingBendingProcessNew"/>
    <dgm:cxn modelId="{6B905278-0311-4651-8976-11CC9BB2CACD}" type="presOf" srcId="{8A1E2837-EDB8-4F2B-B438-E7BBB9F1C1E4}" destId="{A148E919-D147-4129-8183-24EA8A082562}" srcOrd="0" destOrd="0" presId="urn:microsoft.com/office/officeart/2016/7/layout/RepeatingBendingProcessNew"/>
    <dgm:cxn modelId="{8A19617F-E87F-42AF-BE1B-953DF3078289}" type="presOf" srcId="{0174F78B-765F-47BB-A9F1-EB8909CBA890}" destId="{F4CA0E71-065A-472C-89EC-19BB6BC6BA93}" srcOrd="0" destOrd="0" presId="urn:microsoft.com/office/officeart/2016/7/layout/RepeatingBendingProcessNew"/>
    <dgm:cxn modelId="{FF15BE80-C083-4C89-9297-05865D31489E}" type="presOf" srcId="{ED84ECA5-F2DC-4D0E-A7A4-551F37DA54C5}" destId="{CFA23CA0-6BA2-4746-BEA5-DEF35CD91331}" srcOrd="0" destOrd="0" presId="urn:microsoft.com/office/officeart/2016/7/layout/RepeatingBendingProcessNew"/>
    <dgm:cxn modelId="{C5CB4284-722B-4D28-9C46-8005B3799DD2}" srcId="{83667CB2-F3B2-4007-9AA3-1464CD501D6B}" destId="{4DA86DB3-91A5-4A54-BD53-AF575AB24417}" srcOrd="0" destOrd="0" parTransId="{33C44760-1647-40D2-AE9B-ADB6378E7A83}" sibTransId="{21B5568F-8EE1-49D3-B630-B3747B7EC2D7}"/>
    <dgm:cxn modelId="{4883748C-A33A-4628-9455-7C88D08A3A2C}" type="presOf" srcId="{3B851F96-B6C9-44DB-828C-65C902F758B1}" destId="{52138D38-1FDF-4BE4-9433-80ADECEB84E8}" srcOrd="0" destOrd="0" presId="urn:microsoft.com/office/officeart/2016/7/layout/RepeatingBendingProcessNew"/>
    <dgm:cxn modelId="{7C7A0C8E-3B05-442E-ADE9-035015A613EF}" type="presOf" srcId="{0AA0E9E1-E81A-453F-BCC9-D32A1E6CC855}" destId="{FE0A9502-C3BB-41DA-A342-A4FC8E4EDE9E}" srcOrd="1" destOrd="0" presId="urn:microsoft.com/office/officeart/2016/7/layout/RepeatingBendingProcessNew"/>
    <dgm:cxn modelId="{DB9F4E93-B97E-4D1F-80FF-7463BF9B2946}" srcId="{8A1E2837-EDB8-4F2B-B438-E7BBB9F1C1E4}" destId="{3B851F96-B6C9-44DB-828C-65C902F758B1}" srcOrd="3" destOrd="0" parTransId="{D6F7EDC7-BAE7-4B35-859A-1AEA3F43D735}" sibTransId="{6FCB24D9-67B2-438D-9663-65C4010F9F76}"/>
    <dgm:cxn modelId="{3C29E99B-563F-442E-A17D-15447B6396E4}" srcId="{8A1E2837-EDB8-4F2B-B438-E7BBB9F1C1E4}" destId="{83667CB2-F3B2-4007-9AA3-1464CD501D6B}" srcOrd="1" destOrd="0" parTransId="{2CFA1C73-A3EC-4B3B-848B-E8A9CCBE79AB}" sibTransId="{F7EE6A73-EAA8-4966-8AC9-1266C247F92F}"/>
    <dgm:cxn modelId="{1A5BC59C-1C19-4A7F-AAAE-1B9C9EA903FE}" type="presOf" srcId="{CB88F6C6-2154-469A-98C9-3A88BD2266B9}" destId="{C34FF5CA-1A6C-478B-92C0-3625A6EDE8FC}" srcOrd="0" destOrd="0" presId="urn:microsoft.com/office/officeart/2016/7/layout/RepeatingBendingProcessNew"/>
    <dgm:cxn modelId="{B88F6EA5-6E8D-4C2F-B315-EE9898FD02DA}" type="presOf" srcId="{0AA0E9E1-E81A-453F-BCC9-D32A1E6CC855}" destId="{04B0318C-DFA9-493B-A5EC-8B786198D19E}" srcOrd="0" destOrd="0" presId="urn:microsoft.com/office/officeart/2016/7/layout/RepeatingBendingProcessNew"/>
    <dgm:cxn modelId="{C78AA1B3-2414-4096-868F-C2F4C3AD1E08}" type="presOf" srcId="{6FCB24D9-67B2-438D-9663-65C4010F9F76}" destId="{916BA49D-FC79-4D1B-9F41-2E3B67CB4180}" srcOrd="0" destOrd="0" presId="urn:microsoft.com/office/officeart/2016/7/layout/RepeatingBendingProcessNew"/>
    <dgm:cxn modelId="{FF1745BF-4E67-4E06-BCE9-FA465960C4EC}" srcId="{8A1E2837-EDB8-4F2B-B438-E7BBB9F1C1E4}" destId="{0174F78B-765F-47BB-A9F1-EB8909CBA890}" srcOrd="2" destOrd="0" parTransId="{434CFDD4-36A0-4636-8162-F7950AB5B610}" sibTransId="{61EBC7D2-222D-41AE-8E0D-BF0DCD37FCAD}"/>
    <dgm:cxn modelId="{9EC749D6-1AC0-4446-9439-CE939574407B}" type="presOf" srcId="{61EBC7D2-222D-41AE-8E0D-BF0DCD37FCAD}" destId="{4D1780B3-311B-42FC-8985-0720731E030F}" srcOrd="0" destOrd="0" presId="urn:microsoft.com/office/officeart/2016/7/layout/RepeatingBendingProcessNew"/>
    <dgm:cxn modelId="{7A04D1EA-72BE-48E0-82DC-C0ECD02E836B}" type="presParOf" srcId="{A148E919-D147-4129-8183-24EA8A082562}" destId="{CFA23CA0-6BA2-4746-BEA5-DEF35CD91331}" srcOrd="0" destOrd="0" presId="urn:microsoft.com/office/officeart/2016/7/layout/RepeatingBendingProcessNew"/>
    <dgm:cxn modelId="{73118EA0-4657-4DEA-BA53-A050CFC756EA}" type="presParOf" srcId="{A148E919-D147-4129-8183-24EA8A082562}" destId="{04B0318C-DFA9-493B-A5EC-8B786198D19E}" srcOrd="1" destOrd="0" presId="urn:microsoft.com/office/officeart/2016/7/layout/RepeatingBendingProcessNew"/>
    <dgm:cxn modelId="{EF40DD56-4074-40D1-AA38-82687C2A0265}" type="presParOf" srcId="{04B0318C-DFA9-493B-A5EC-8B786198D19E}" destId="{FE0A9502-C3BB-41DA-A342-A4FC8E4EDE9E}" srcOrd="0" destOrd="0" presId="urn:microsoft.com/office/officeart/2016/7/layout/RepeatingBendingProcessNew"/>
    <dgm:cxn modelId="{17CFA343-7ACA-40F8-8968-D09601F52DEC}" type="presParOf" srcId="{A148E919-D147-4129-8183-24EA8A082562}" destId="{16F4F620-D948-431B-89B0-61566A10F859}" srcOrd="2" destOrd="0" presId="urn:microsoft.com/office/officeart/2016/7/layout/RepeatingBendingProcessNew"/>
    <dgm:cxn modelId="{43668014-33B8-40FC-93E3-A241241A8B7A}" type="presParOf" srcId="{A148E919-D147-4129-8183-24EA8A082562}" destId="{A90D6CD1-2B16-4A4F-99D0-8E1F05B3C512}" srcOrd="3" destOrd="0" presId="urn:microsoft.com/office/officeart/2016/7/layout/RepeatingBendingProcessNew"/>
    <dgm:cxn modelId="{51A07191-8B64-44B7-A92B-042F1F677FEB}" type="presParOf" srcId="{A90D6CD1-2B16-4A4F-99D0-8E1F05B3C512}" destId="{6CC25D27-D15B-44B4-8A1C-9EA7087D3238}" srcOrd="0" destOrd="0" presId="urn:microsoft.com/office/officeart/2016/7/layout/RepeatingBendingProcessNew"/>
    <dgm:cxn modelId="{73A92437-70BF-42B7-8112-5D32BC8B960F}" type="presParOf" srcId="{A148E919-D147-4129-8183-24EA8A082562}" destId="{F4CA0E71-065A-472C-89EC-19BB6BC6BA93}" srcOrd="4" destOrd="0" presId="urn:microsoft.com/office/officeart/2016/7/layout/RepeatingBendingProcessNew"/>
    <dgm:cxn modelId="{3D509A90-E220-402C-9AE3-F008EC5A2BFB}" type="presParOf" srcId="{A148E919-D147-4129-8183-24EA8A082562}" destId="{4D1780B3-311B-42FC-8985-0720731E030F}" srcOrd="5" destOrd="0" presId="urn:microsoft.com/office/officeart/2016/7/layout/RepeatingBendingProcessNew"/>
    <dgm:cxn modelId="{92C35787-6EB9-43F7-AAD5-5E00C0F50581}" type="presParOf" srcId="{4D1780B3-311B-42FC-8985-0720731E030F}" destId="{8488C4DA-AC92-4CC9-9B40-2DBCA3AE15D1}" srcOrd="0" destOrd="0" presId="urn:microsoft.com/office/officeart/2016/7/layout/RepeatingBendingProcessNew"/>
    <dgm:cxn modelId="{4CC608FD-91F4-4E1F-BA2A-9C859FC139CD}" type="presParOf" srcId="{A148E919-D147-4129-8183-24EA8A082562}" destId="{52138D38-1FDF-4BE4-9433-80ADECEB84E8}" srcOrd="6" destOrd="0" presId="urn:microsoft.com/office/officeart/2016/7/layout/RepeatingBendingProcessNew"/>
    <dgm:cxn modelId="{F6319BDD-46BB-4FF5-96CE-309C458785E7}" type="presParOf" srcId="{A148E919-D147-4129-8183-24EA8A082562}" destId="{916BA49D-FC79-4D1B-9F41-2E3B67CB4180}" srcOrd="7" destOrd="0" presId="urn:microsoft.com/office/officeart/2016/7/layout/RepeatingBendingProcessNew"/>
    <dgm:cxn modelId="{E069AAC4-C01E-47E5-8ED8-FEAB5958FD05}" type="presParOf" srcId="{916BA49D-FC79-4D1B-9F41-2E3B67CB4180}" destId="{437EE8BA-2AB9-4C03-A503-361B0F8C0A1F}" srcOrd="0" destOrd="0" presId="urn:microsoft.com/office/officeart/2016/7/layout/RepeatingBendingProcessNew"/>
    <dgm:cxn modelId="{7D4441E3-B90F-4B11-980E-A378F560BCC5}" type="presParOf" srcId="{A148E919-D147-4129-8183-24EA8A082562}" destId="{C34FF5CA-1A6C-478B-92C0-3625A6EDE8FC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0E720C-EA8A-41C9-B8C1-7EFB31DF6A5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B88AF17-EBB2-436D-903C-9D421377FB46}">
      <dgm:prSet/>
      <dgm:spPr/>
      <dgm:t>
        <a:bodyPr/>
        <a:lstStyle/>
        <a:p>
          <a:r>
            <a:rPr lang="en-US" dirty="0"/>
            <a:t>In exploratory analysis, we found: </a:t>
          </a:r>
        </a:p>
      </dgm:t>
    </dgm:pt>
    <dgm:pt modelId="{10A899E8-DD55-44EB-9540-2F01F17B712B}" type="parTrans" cxnId="{A7CDDE0A-0EF8-46DD-9434-A76BBDCEC4C4}">
      <dgm:prSet/>
      <dgm:spPr/>
      <dgm:t>
        <a:bodyPr/>
        <a:lstStyle/>
        <a:p>
          <a:endParaRPr lang="en-US"/>
        </a:p>
      </dgm:t>
    </dgm:pt>
    <dgm:pt modelId="{8F6FCB4D-2C52-416F-8C89-6D2C2D955AC0}" type="sibTrans" cxnId="{A7CDDE0A-0EF8-46DD-9434-A76BBDCEC4C4}">
      <dgm:prSet/>
      <dgm:spPr/>
      <dgm:t>
        <a:bodyPr/>
        <a:lstStyle/>
        <a:p>
          <a:endParaRPr lang="en-US"/>
        </a:p>
      </dgm:t>
    </dgm:pt>
    <dgm:pt modelId="{BCF51882-ED8F-40FC-B4FE-E53F0C59C0EF}">
      <dgm:prSet custT="1"/>
      <dgm:spPr/>
      <dgm:t>
        <a:bodyPr/>
        <a:lstStyle/>
        <a:p>
          <a:r>
            <a:rPr lang="en-US" sz="2400" dirty="0"/>
            <a:t>The success rate has improved for the most recent flight numbers for all orbits.</a:t>
          </a:r>
        </a:p>
      </dgm:t>
    </dgm:pt>
    <dgm:pt modelId="{EB99D574-8134-48C0-B822-B313C38586DE}" type="parTrans" cxnId="{AEBAA947-B5B1-4DC9-8DAB-A5002190537C}">
      <dgm:prSet/>
      <dgm:spPr/>
      <dgm:t>
        <a:bodyPr/>
        <a:lstStyle/>
        <a:p>
          <a:endParaRPr lang="en-US"/>
        </a:p>
      </dgm:t>
    </dgm:pt>
    <dgm:pt modelId="{B8B4E191-9C26-4358-8FC2-86722082A4AD}" type="sibTrans" cxnId="{AEBAA947-B5B1-4DC9-8DAB-A5002190537C}">
      <dgm:prSet/>
      <dgm:spPr/>
      <dgm:t>
        <a:bodyPr/>
        <a:lstStyle/>
        <a:p>
          <a:endParaRPr lang="en-US"/>
        </a:p>
      </dgm:t>
    </dgm:pt>
    <dgm:pt modelId="{2C1B326D-074B-47AC-A483-0E939BA880FA}">
      <dgm:prSet custT="1"/>
      <dgm:spPr/>
      <dgm:t>
        <a:bodyPr/>
        <a:lstStyle/>
        <a:p>
          <a:r>
            <a:rPr lang="en-US" sz="2400" dirty="0"/>
            <a:t>Year after year, the success rate of the launches has shown a steady improvement.</a:t>
          </a:r>
        </a:p>
      </dgm:t>
    </dgm:pt>
    <dgm:pt modelId="{7A47E5A2-34F9-4D0A-BC23-43DE393F89C0}" type="parTrans" cxnId="{70BAB852-A661-4F9D-A085-500F00D3AB7E}">
      <dgm:prSet/>
      <dgm:spPr/>
      <dgm:t>
        <a:bodyPr/>
        <a:lstStyle/>
        <a:p>
          <a:endParaRPr lang="en-US"/>
        </a:p>
      </dgm:t>
    </dgm:pt>
    <dgm:pt modelId="{C4B535B5-DD78-43D2-B077-DF17E5062EF7}" type="sibTrans" cxnId="{70BAB852-A661-4F9D-A085-500F00D3AB7E}">
      <dgm:prSet/>
      <dgm:spPr/>
      <dgm:t>
        <a:bodyPr/>
        <a:lstStyle/>
        <a:p>
          <a:endParaRPr lang="en-US"/>
        </a:p>
      </dgm:t>
    </dgm:pt>
    <dgm:pt modelId="{5304CB5A-18A1-4632-9892-D5BFD81229D8}">
      <dgm:prSet/>
      <dgm:spPr/>
      <dgm:t>
        <a:bodyPr/>
        <a:lstStyle/>
        <a:p>
          <a:r>
            <a:rPr lang="en-US"/>
            <a:t>Using interactive analysis, we found: </a:t>
          </a:r>
        </a:p>
      </dgm:t>
    </dgm:pt>
    <dgm:pt modelId="{0990A80C-B95F-4971-B083-996C57FA62DA}" type="parTrans" cxnId="{7E821970-A9B8-4CD5-9F4D-BDC6EFCBD5A7}">
      <dgm:prSet/>
      <dgm:spPr/>
      <dgm:t>
        <a:bodyPr/>
        <a:lstStyle/>
        <a:p>
          <a:endParaRPr lang="en-US"/>
        </a:p>
      </dgm:t>
    </dgm:pt>
    <dgm:pt modelId="{123331CB-2235-497F-8D8D-D023D8F87834}" type="sibTrans" cxnId="{7E821970-A9B8-4CD5-9F4D-BDC6EFCBD5A7}">
      <dgm:prSet/>
      <dgm:spPr/>
      <dgm:t>
        <a:bodyPr/>
        <a:lstStyle/>
        <a:p>
          <a:endParaRPr lang="en-US"/>
        </a:p>
      </dgm:t>
    </dgm:pt>
    <dgm:pt modelId="{6AD8F019-6DE2-4512-825E-3A43A2F0DE18}">
      <dgm:prSet custT="1"/>
      <dgm:spPr/>
      <dgm:t>
        <a:bodyPr/>
        <a:lstStyle/>
        <a:p>
          <a:r>
            <a:rPr lang="en-US" sz="2400" dirty="0"/>
            <a:t>Almost 50% of the successful launches occurred at one site, the </a:t>
          </a:r>
          <a:r>
            <a:rPr lang="en-US" sz="2400" i="1" dirty="0"/>
            <a:t>CCAFS LC-40</a:t>
          </a:r>
          <a:r>
            <a:rPr lang="en-US" sz="2400" dirty="0"/>
            <a:t> site. </a:t>
          </a:r>
        </a:p>
      </dgm:t>
    </dgm:pt>
    <dgm:pt modelId="{43528ACD-D0F3-4B9C-B477-B6DD6E2BF94A}" type="parTrans" cxnId="{2D27FB91-0BFE-4926-9F78-B1ED75BDC236}">
      <dgm:prSet/>
      <dgm:spPr/>
      <dgm:t>
        <a:bodyPr/>
        <a:lstStyle/>
        <a:p>
          <a:endParaRPr lang="en-US"/>
        </a:p>
      </dgm:t>
    </dgm:pt>
    <dgm:pt modelId="{18B86DBE-3B00-4664-8A59-0CD62B16CE78}" type="sibTrans" cxnId="{2D27FB91-0BFE-4926-9F78-B1ED75BDC236}">
      <dgm:prSet/>
      <dgm:spPr/>
      <dgm:t>
        <a:bodyPr/>
        <a:lstStyle/>
        <a:p>
          <a:endParaRPr lang="en-US"/>
        </a:p>
      </dgm:t>
    </dgm:pt>
    <dgm:pt modelId="{9AC5D46B-0924-4C58-ACE1-6CF604EE9852}">
      <dgm:prSet custT="1"/>
      <dgm:spPr/>
      <dgm:t>
        <a:bodyPr/>
        <a:lstStyle/>
        <a:p>
          <a:r>
            <a:rPr lang="en-US" sz="2400" dirty="0"/>
            <a:t>However, upon further analysis, we found only 26.9% of its launches were successful.</a:t>
          </a:r>
        </a:p>
      </dgm:t>
    </dgm:pt>
    <dgm:pt modelId="{FFEE010F-1C77-4F34-864A-04A090B1FA57}" type="parTrans" cxnId="{EE05A416-A5D5-45AA-95C9-48EE340D0B29}">
      <dgm:prSet/>
      <dgm:spPr/>
      <dgm:t>
        <a:bodyPr/>
        <a:lstStyle/>
        <a:p>
          <a:endParaRPr lang="en-US"/>
        </a:p>
      </dgm:t>
    </dgm:pt>
    <dgm:pt modelId="{FC335EA0-A8EC-4A99-B7EA-8A34229FB900}" type="sibTrans" cxnId="{EE05A416-A5D5-45AA-95C9-48EE340D0B29}">
      <dgm:prSet/>
      <dgm:spPr/>
      <dgm:t>
        <a:bodyPr/>
        <a:lstStyle/>
        <a:p>
          <a:endParaRPr lang="en-US"/>
        </a:p>
      </dgm:t>
    </dgm:pt>
    <dgm:pt modelId="{0FDC008A-F970-4DB6-AF1A-9AC3C1B50073}">
      <dgm:prSet/>
      <dgm:spPr/>
      <dgm:t>
        <a:bodyPr/>
        <a:lstStyle/>
        <a:p>
          <a:r>
            <a:rPr lang="en-US"/>
            <a:t>The best performing predictive model was the Decision Tree model, which achieved an accuracy score of 88.9%. </a:t>
          </a:r>
        </a:p>
      </dgm:t>
    </dgm:pt>
    <dgm:pt modelId="{450DF7B5-C422-4F6A-A037-37C537AEFB6B}" type="parTrans" cxnId="{0769985A-16EA-4DCD-A9A7-0ECC719D3955}">
      <dgm:prSet/>
      <dgm:spPr/>
      <dgm:t>
        <a:bodyPr/>
        <a:lstStyle/>
        <a:p>
          <a:endParaRPr lang="en-US"/>
        </a:p>
      </dgm:t>
    </dgm:pt>
    <dgm:pt modelId="{28449292-E222-4710-918C-548B3E660189}" type="sibTrans" cxnId="{0769985A-16EA-4DCD-A9A7-0ECC719D3955}">
      <dgm:prSet/>
      <dgm:spPr/>
      <dgm:t>
        <a:bodyPr/>
        <a:lstStyle/>
        <a:p>
          <a:endParaRPr lang="en-US"/>
        </a:p>
      </dgm:t>
    </dgm:pt>
    <dgm:pt modelId="{A5D50BDD-E5F0-427B-BDCB-9B47F203065B}" type="pres">
      <dgm:prSet presAssocID="{4A0E720C-EA8A-41C9-B8C1-7EFB31DF6A50}" presName="linear" presStyleCnt="0">
        <dgm:presLayoutVars>
          <dgm:animLvl val="lvl"/>
          <dgm:resizeHandles val="exact"/>
        </dgm:presLayoutVars>
      </dgm:prSet>
      <dgm:spPr/>
    </dgm:pt>
    <dgm:pt modelId="{BB8CA3CD-B043-4B68-AEB0-1DC08DFEDF98}" type="pres">
      <dgm:prSet presAssocID="{EB88AF17-EBB2-436D-903C-9D421377FB4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90195AC-B80F-4D28-9F50-07210A52B20B}" type="pres">
      <dgm:prSet presAssocID="{EB88AF17-EBB2-436D-903C-9D421377FB46}" presName="childText" presStyleLbl="revTx" presStyleIdx="0" presStyleCnt="2">
        <dgm:presLayoutVars>
          <dgm:bulletEnabled val="1"/>
        </dgm:presLayoutVars>
      </dgm:prSet>
      <dgm:spPr/>
    </dgm:pt>
    <dgm:pt modelId="{5B1DC992-1246-499E-B8B8-1EAE7F6ACC3E}" type="pres">
      <dgm:prSet presAssocID="{5304CB5A-18A1-4632-9892-D5BFD81229D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9050B77-9BF5-4FFF-811D-2929E49A7A81}" type="pres">
      <dgm:prSet presAssocID="{5304CB5A-18A1-4632-9892-D5BFD81229D8}" presName="childText" presStyleLbl="revTx" presStyleIdx="1" presStyleCnt="2">
        <dgm:presLayoutVars>
          <dgm:bulletEnabled val="1"/>
        </dgm:presLayoutVars>
      </dgm:prSet>
      <dgm:spPr/>
    </dgm:pt>
    <dgm:pt modelId="{32E877AD-7514-488C-BB22-5D57219543EF}" type="pres">
      <dgm:prSet presAssocID="{0FDC008A-F970-4DB6-AF1A-9AC3C1B5007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061A704-7BAF-4696-97C3-E6A38DA709CC}" type="presOf" srcId="{BCF51882-ED8F-40FC-B4FE-E53F0C59C0EF}" destId="{690195AC-B80F-4D28-9F50-07210A52B20B}" srcOrd="0" destOrd="0" presId="urn:microsoft.com/office/officeart/2005/8/layout/vList2"/>
    <dgm:cxn modelId="{A7CDDE0A-0EF8-46DD-9434-A76BBDCEC4C4}" srcId="{4A0E720C-EA8A-41C9-B8C1-7EFB31DF6A50}" destId="{EB88AF17-EBB2-436D-903C-9D421377FB46}" srcOrd="0" destOrd="0" parTransId="{10A899E8-DD55-44EB-9540-2F01F17B712B}" sibTransId="{8F6FCB4D-2C52-416F-8C89-6D2C2D955AC0}"/>
    <dgm:cxn modelId="{EE05A416-A5D5-45AA-95C9-48EE340D0B29}" srcId="{5304CB5A-18A1-4632-9892-D5BFD81229D8}" destId="{9AC5D46B-0924-4C58-ACE1-6CF604EE9852}" srcOrd="1" destOrd="0" parTransId="{FFEE010F-1C77-4F34-864A-04A090B1FA57}" sibTransId="{FC335EA0-A8EC-4A99-B7EA-8A34229FB900}"/>
    <dgm:cxn modelId="{289C441E-9EFB-4A3B-8D0B-D44894A0F819}" type="presOf" srcId="{0FDC008A-F970-4DB6-AF1A-9AC3C1B50073}" destId="{32E877AD-7514-488C-BB22-5D57219543EF}" srcOrd="0" destOrd="0" presId="urn:microsoft.com/office/officeart/2005/8/layout/vList2"/>
    <dgm:cxn modelId="{9E2D0363-9396-4694-B4F7-5C05B5C067E1}" type="presOf" srcId="{EB88AF17-EBB2-436D-903C-9D421377FB46}" destId="{BB8CA3CD-B043-4B68-AEB0-1DC08DFEDF98}" srcOrd="0" destOrd="0" presId="urn:microsoft.com/office/officeart/2005/8/layout/vList2"/>
    <dgm:cxn modelId="{AEBAA947-B5B1-4DC9-8DAB-A5002190537C}" srcId="{EB88AF17-EBB2-436D-903C-9D421377FB46}" destId="{BCF51882-ED8F-40FC-B4FE-E53F0C59C0EF}" srcOrd="0" destOrd="0" parTransId="{EB99D574-8134-48C0-B822-B313C38586DE}" sibTransId="{B8B4E191-9C26-4358-8FC2-86722082A4AD}"/>
    <dgm:cxn modelId="{7E821970-A9B8-4CD5-9F4D-BDC6EFCBD5A7}" srcId="{4A0E720C-EA8A-41C9-B8C1-7EFB31DF6A50}" destId="{5304CB5A-18A1-4632-9892-D5BFD81229D8}" srcOrd="1" destOrd="0" parTransId="{0990A80C-B95F-4971-B083-996C57FA62DA}" sibTransId="{123331CB-2235-497F-8D8D-D023D8F87834}"/>
    <dgm:cxn modelId="{70BAB852-A661-4F9D-A085-500F00D3AB7E}" srcId="{EB88AF17-EBB2-436D-903C-9D421377FB46}" destId="{2C1B326D-074B-47AC-A483-0E939BA880FA}" srcOrd="1" destOrd="0" parTransId="{7A47E5A2-34F9-4D0A-BC23-43DE393F89C0}" sibTransId="{C4B535B5-DD78-43D2-B077-DF17E5062EF7}"/>
    <dgm:cxn modelId="{EE955A75-7FE3-4B1F-960E-B0C25E0E5EB1}" type="presOf" srcId="{9AC5D46B-0924-4C58-ACE1-6CF604EE9852}" destId="{59050B77-9BF5-4FFF-811D-2929E49A7A81}" srcOrd="0" destOrd="1" presId="urn:microsoft.com/office/officeart/2005/8/layout/vList2"/>
    <dgm:cxn modelId="{0769985A-16EA-4DCD-A9A7-0ECC719D3955}" srcId="{4A0E720C-EA8A-41C9-B8C1-7EFB31DF6A50}" destId="{0FDC008A-F970-4DB6-AF1A-9AC3C1B50073}" srcOrd="2" destOrd="0" parTransId="{450DF7B5-C422-4F6A-A037-37C537AEFB6B}" sibTransId="{28449292-E222-4710-918C-548B3E660189}"/>
    <dgm:cxn modelId="{AEECC07B-80EE-46C6-9058-E2FE133FC6BB}" type="presOf" srcId="{5304CB5A-18A1-4632-9892-D5BFD81229D8}" destId="{5B1DC992-1246-499E-B8B8-1EAE7F6ACC3E}" srcOrd="0" destOrd="0" presId="urn:microsoft.com/office/officeart/2005/8/layout/vList2"/>
    <dgm:cxn modelId="{2D27FB91-0BFE-4926-9F78-B1ED75BDC236}" srcId="{5304CB5A-18A1-4632-9892-D5BFD81229D8}" destId="{6AD8F019-6DE2-4512-825E-3A43A2F0DE18}" srcOrd="0" destOrd="0" parTransId="{43528ACD-D0F3-4B9C-B477-B6DD6E2BF94A}" sibTransId="{18B86DBE-3B00-4664-8A59-0CD62B16CE78}"/>
    <dgm:cxn modelId="{E6C7E696-C346-4427-B43C-61A1FB724CFD}" type="presOf" srcId="{2C1B326D-074B-47AC-A483-0E939BA880FA}" destId="{690195AC-B80F-4D28-9F50-07210A52B20B}" srcOrd="0" destOrd="1" presId="urn:microsoft.com/office/officeart/2005/8/layout/vList2"/>
    <dgm:cxn modelId="{927A0AEB-D428-4ED3-8DF3-167DD9B04A33}" type="presOf" srcId="{4A0E720C-EA8A-41C9-B8C1-7EFB31DF6A50}" destId="{A5D50BDD-E5F0-427B-BDCB-9B47F203065B}" srcOrd="0" destOrd="0" presId="urn:microsoft.com/office/officeart/2005/8/layout/vList2"/>
    <dgm:cxn modelId="{29E578FD-BE0B-479B-95FD-231BB8AAED63}" type="presOf" srcId="{6AD8F019-6DE2-4512-825E-3A43A2F0DE18}" destId="{59050B77-9BF5-4FFF-811D-2929E49A7A81}" srcOrd="0" destOrd="0" presId="urn:microsoft.com/office/officeart/2005/8/layout/vList2"/>
    <dgm:cxn modelId="{C14F7ACE-E84E-4642-9D63-70008572046A}" type="presParOf" srcId="{A5D50BDD-E5F0-427B-BDCB-9B47F203065B}" destId="{BB8CA3CD-B043-4B68-AEB0-1DC08DFEDF98}" srcOrd="0" destOrd="0" presId="urn:microsoft.com/office/officeart/2005/8/layout/vList2"/>
    <dgm:cxn modelId="{9B4EAEFC-11F6-4E29-A239-DBDC8E715486}" type="presParOf" srcId="{A5D50BDD-E5F0-427B-BDCB-9B47F203065B}" destId="{690195AC-B80F-4D28-9F50-07210A52B20B}" srcOrd="1" destOrd="0" presId="urn:microsoft.com/office/officeart/2005/8/layout/vList2"/>
    <dgm:cxn modelId="{8F2CA45D-9039-4AB5-9A54-90A16C33ADA9}" type="presParOf" srcId="{A5D50BDD-E5F0-427B-BDCB-9B47F203065B}" destId="{5B1DC992-1246-499E-B8B8-1EAE7F6ACC3E}" srcOrd="2" destOrd="0" presId="urn:microsoft.com/office/officeart/2005/8/layout/vList2"/>
    <dgm:cxn modelId="{263F7B51-4755-4FCC-A48B-9E6326F7C84B}" type="presParOf" srcId="{A5D50BDD-E5F0-427B-BDCB-9B47F203065B}" destId="{59050B77-9BF5-4FFF-811D-2929E49A7A81}" srcOrd="3" destOrd="0" presId="urn:microsoft.com/office/officeart/2005/8/layout/vList2"/>
    <dgm:cxn modelId="{52CCE576-46B0-41EF-8414-78EFE2C8B74B}" type="presParOf" srcId="{A5D50BDD-E5F0-427B-BDCB-9B47F203065B}" destId="{32E877AD-7514-488C-BB22-5D57219543E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AB852A1-650A-4A68-92F4-B2C8537A06B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DB3ACE-5517-4AB4-9145-C50503FB0E25}">
      <dgm:prSet/>
      <dgm:spPr/>
      <dgm:t>
        <a:bodyPr/>
        <a:lstStyle/>
        <a:p>
          <a:r>
            <a:rPr lang="en-US"/>
            <a:t>Executive Summary</a:t>
          </a:r>
        </a:p>
      </dgm:t>
    </dgm:pt>
    <dgm:pt modelId="{96D126FF-6EB9-4505-984E-35242BE143E5}" type="parTrans" cxnId="{D057A8B6-8D2E-4A91-8265-20ED450D177E}">
      <dgm:prSet/>
      <dgm:spPr/>
      <dgm:t>
        <a:bodyPr/>
        <a:lstStyle/>
        <a:p>
          <a:endParaRPr lang="en-US"/>
        </a:p>
      </dgm:t>
    </dgm:pt>
    <dgm:pt modelId="{3EDE3092-F6E3-439F-9E11-BD04F0E6EB2A}" type="sibTrans" cxnId="{D057A8B6-8D2E-4A91-8265-20ED450D177E}">
      <dgm:prSet/>
      <dgm:spPr/>
      <dgm:t>
        <a:bodyPr/>
        <a:lstStyle/>
        <a:p>
          <a:endParaRPr lang="en-US"/>
        </a:p>
      </dgm:t>
    </dgm:pt>
    <dgm:pt modelId="{D4F66E08-660B-4914-9345-98C0119F6610}">
      <dgm:prSet/>
      <dgm:spPr/>
      <dgm:t>
        <a:bodyPr/>
        <a:lstStyle/>
        <a:p>
          <a:r>
            <a:rPr lang="en-US" dirty="0"/>
            <a:t>Data collection methodology</a:t>
          </a:r>
        </a:p>
      </dgm:t>
    </dgm:pt>
    <dgm:pt modelId="{06C2796B-3190-4783-89BB-5F1D0D5A093C}" type="parTrans" cxnId="{84BEF27B-BDD7-4EF9-AB92-EA335D9147FB}">
      <dgm:prSet/>
      <dgm:spPr/>
      <dgm:t>
        <a:bodyPr/>
        <a:lstStyle/>
        <a:p>
          <a:endParaRPr lang="en-US"/>
        </a:p>
      </dgm:t>
    </dgm:pt>
    <dgm:pt modelId="{0D3B0D6D-88EA-442A-81DD-2249E791F6C1}" type="sibTrans" cxnId="{84BEF27B-BDD7-4EF9-AB92-EA335D9147FB}">
      <dgm:prSet/>
      <dgm:spPr/>
      <dgm:t>
        <a:bodyPr/>
        <a:lstStyle/>
        <a:p>
          <a:endParaRPr lang="en-US"/>
        </a:p>
      </dgm:t>
    </dgm:pt>
    <dgm:pt modelId="{BB5FF026-7244-4F90-AE03-15464954D742}">
      <dgm:prSet custT="1"/>
      <dgm:spPr/>
      <dgm:t>
        <a:bodyPr/>
        <a:lstStyle/>
        <a:p>
          <a:r>
            <a:rPr lang="en-US" sz="2000" dirty="0"/>
            <a:t>Collected using SPACEX API and web-scraping</a:t>
          </a:r>
          <a:r>
            <a:rPr lang="en-US" sz="1800" dirty="0"/>
            <a:t>.</a:t>
          </a:r>
        </a:p>
      </dgm:t>
    </dgm:pt>
    <dgm:pt modelId="{5D2055A8-3225-4798-B801-4CD743E39696}" type="parTrans" cxnId="{CA497AC8-E171-48FB-970E-6376ADDB3201}">
      <dgm:prSet/>
      <dgm:spPr/>
      <dgm:t>
        <a:bodyPr/>
        <a:lstStyle/>
        <a:p>
          <a:endParaRPr lang="en-US"/>
        </a:p>
      </dgm:t>
    </dgm:pt>
    <dgm:pt modelId="{4C93043A-9E31-444F-B685-2181BD43C4A0}" type="sibTrans" cxnId="{CA497AC8-E171-48FB-970E-6376ADDB3201}">
      <dgm:prSet/>
      <dgm:spPr/>
      <dgm:t>
        <a:bodyPr/>
        <a:lstStyle/>
        <a:p>
          <a:endParaRPr lang="en-US"/>
        </a:p>
      </dgm:t>
    </dgm:pt>
    <dgm:pt modelId="{6EA2CE18-A27F-4E2C-9A5E-B6D809850B05}">
      <dgm:prSet/>
      <dgm:spPr/>
      <dgm:t>
        <a:bodyPr/>
        <a:lstStyle/>
        <a:p>
          <a:r>
            <a:rPr lang="en-US" dirty="0"/>
            <a:t>Perform data wrangling</a:t>
          </a:r>
        </a:p>
      </dgm:t>
    </dgm:pt>
    <dgm:pt modelId="{D3AD76C5-9220-4B50-A82B-3E83FDC9D9A7}" type="parTrans" cxnId="{0389250D-6F5B-42BD-9535-55B419EFE8FF}">
      <dgm:prSet/>
      <dgm:spPr/>
      <dgm:t>
        <a:bodyPr/>
        <a:lstStyle/>
        <a:p>
          <a:endParaRPr lang="en-US"/>
        </a:p>
      </dgm:t>
    </dgm:pt>
    <dgm:pt modelId="{6EE2EAD6-A704-404C-B7A9-72254FB1873D}" type="sibTrans" cxnId="{0389250D-6F5B-42BD-9535-55B419EFE8FF}">
      <dgm:prSet/>
      <dgm:spPr/>
      <dgm:t>
        <a:bodyPr/>
        <a:lstStyle/>
        <a:p>
          <a:endParaRPr lang="en-US"/>
        </a:p>
      </dgm:t>
    </dgm:pt>
    <dgm:pt modelId="{DD108075-6736-4AFC-BC4B-29729F681C84}">
      <dgm:prSet custT="1"/>
      <dgm:spPr/>
      <dgm:t>
        <a:bodyPr/>
        <a:lstStyle/>
        <a:p>
          <a:r>
            <a:rPr lang="en-US" sz="2000" dirty="0"/>
            <a:t>Used APIs, filtering, and data mean to prepare data. </a:t>
          </a:r>
        </a:p>
      </dgm:t>
    </dgm:pt>
    <dgm:pt modelId="{DE10AEBC-25C9-4983-834C-9955F7A86468}" type="parTrans" cxnId="{57DF1E09-3862-4BD7-AF7D-4A864BF72798}">
      <dgm:prSet/>
      <dgm:spPr/>
      <dgm:t>
        <a:bodyPr/>
        <a:lstStyle/>
        <a:p>
          <a:endParaRPr lang="en-US"/>
        </a:p>
      </dgm:t>
    </dgm:pt>
    <dgm:pt modelId="{0CD3B220-D790-44ED-B7A3-89E283F4BA5D}" type="sibTrans" cxnId="{57DF1E09-3862-4BD7-AF7D-4A864BF72798}">
      <dgm:prSet/>
      <dgm:spPr/>
      <dgm:t>
        <a:bodyPr/>
        <a:lstStyle/>
        <a:p>
          <a:endParaRPr lang="en-US"/>
        </a:p>
      </dgm:t>
    </dgm:pt>
    <dgm:pt modelId="{881E36C6-7169-4E85-A3AE-7041C30CA6C2}">
      <dgm:prSet/>
      <dgm:spPr/>
      <dgm:t>
        <a:bodyPr/>
        <a:lstStyle/>
        <a:p>
          <a:r>
            <a:rPr lang="en-US" dirty="0"/>
            <a:t>Perform exploratory data analysis (EDA) using visualization and SQL</a:t>
          </a:r>
        </a:p>
      </dgm:t>
    </dgm:pt>
    <dgm:pt modelId="{CCDFE168-8AA6-46D1-B152-815D3F19C476}" type="parTrans" cxnId="{967DD9B2-6364-4581-9DC3-242580AC00C9}">
      <dgm:prSet/>
      <dgm:spPr/>
      <dgm:t>
        <a:bodyPr/>
        <a:lstStyle/>
        <a:p>
          <a:endParaRPr lang="en-US"/>
        </a:p>
      </dgm:t>
    </dgm:pt>
    <dgm:pt modelId="{9E224CA8-BCDD-4168-8D60-E350C0DDCE03}" type="sibTrans" cxnId="{967DD9B2-6364-4581-9DC3-242580AC00C9}">
      <dgm:prSet/>
      <dgm:spPr/>
      <dgm:t>
        <a:bodyPr/>
        <a:lstStyle/>
        <a:p>
          <a:endParaRPr lang="en-US"/>
        </a:p>
      </dgm:t>
    </dgm:pt>
    <dgm:pt modelId="{A6338134-F53E-461D-A82F-8D54C1D59AC9}">
      <dgm:prSet/>
      <dgm:spPr/>
      <dgm:t>
        <a:bodyPr/>
        <a:lstStyle/>
        <a:p>
          <a:r>
            <a:rPr lang="en-US" dirty="0"/>
            <a:t>Perform interactive visual analytics using Folium and </a:t>
          </a:r>
          <a:r>
            <a:rPr lang="en-US" dirty="0" err="1"/>
            <a:t>Plotly</a:t>
          </a:r>
          <a:r>
            <a:rPr lang="en-US" dirty="0"/>
            <a:t> Dash</a:t>
          </a:r>
        </a:p>
      </dgm:t>
    </dgm:pt>
    <dgm:pt modelId="{BD3927F7-8378-4A21-8DFB-813E14D41D7E}" type="parTrans" cxnId="{B82AD3C4-4081-4320-86CE-E9149310D749}">
      <dgm:prSet/>
      <dgm:spPr/>
      <dgm:t>
        <a:bodyPr/>
        <a:lstStyle/>
        <a:p>
          <a:endParaRPr lang="en-US"/>
        </a:p>
      </dgm:t>
    </dgm:pt>
    <dgm:pt modelId="{EF6F76E3-425C-4FD1-902D-46739E87ECAD}" type="sibTrans" cxnId="{B82AD3C4-4081-4320-86CE-E9149310D749}">
      <dgm:prSet/>
      <dgm:spPr/>
      <dgm:t>
        <a:bodyPr/>
        <a:lstStyle/>
        <a:p>
          <a:endParaRPr lang="en-US"/>
        </a:p>
      </dgm:t>
    </dgm:pt>
    <dgm:pt modelId="{A56F943E-7EE4-47CC-9192-2EF8885F4436}">
      <dgm:prSet/>
      <dgm:spPr/>
      <dgm:t>
        <a:bodyPr/>
        <a:lstStyle/>
        <a:p>
          <a:r>
            <a:rPr lang="en-US" dirty="0"/>
            <a:t>Perform predictive analysis using classification models</a:t>
          </a:r>
        </a:p>
      </dgm:t>
    </dgm:pt>
    <dgm:pt modelId="{DA2F4D7E-09A4-414A-8EB8-9B8A8DB16C27}" type="parTrans" cxnId="{1542707E-8279-4C73-AFD3-F26D31874A99}">
      <dgm:prSet/>
      <dgm:spPr/>
      <dgm:t>
        <a:bodyPr/>
        <a:lstStyle/>
        <a:p>
          <a:endParaRPr lang="en-US"/>
        </a:p>
      </dgm:t>
    </dgm:pt>
    <dgm:pt modelId="{08F4A719-023F-4DB8-9544-BAD925EFF9C9}" type="sibTrans" cxnId="{1542707E-8279-4C73-AFD3-F26D31874A99}">
      <dgm:prSet/>
      <dgm:spPr/>
      <dgm:t>
        <a:bodyPr/>
        <a:lstStyle/>
        <a:p>
          <a:endParaRPr lang="en-US"/>
        </a:p>
      </dgm:t>
    </dgm:pt>
    <dgm:pt modelId="{B5EC2091-9567-4528-83CB-C78823B5B411}">
      <dgm:prSet custT="1"/>
      <dgm:spPr/>
      <dgm:t>
        <a:bodyPr/>
        <a:lstStyle/>
        <a:p>
          <a:r>
            <a:rPr lang="en-US" sz="2000" dirty="0"/>
            <a:t>Used grid search to tune parameters and confusion matrices to evaluate models</a:t>
          </a:r>
          <a:r>
            <a:rPr lang="en-US" sz="1600" dirty="0"/>
            <a:t>.  </a:t>
          </a:r>
        </a:p>
      </dgm:t>
    </dgm:pt>
    <dgm:pt modelId="{77CB1B4B-6998-4F05-A39A-9C3E2B26A5A2}" type="parTrans" cxnId="{674F2F7E-8C40-48C8-AB59-097389743BCC}">
      <dgm:prSet/>
      <dgm:spPr/>
      <dgm:t>
        <a:bodyPr/>
        <a:lstStyle/>
        <a:p>
          <a:endParaRPr lang="en-US"/>
        </a:p>
      </dgm:t>
    </dgm:pt>
    <dgm:pt modelId="{CADAFC8F-0746-4141-A470-D9A013C96DB3}" type="sibTrans" cxnId="{674F2F7E-8C40-48C8-AB59-097389743BCC}">
      <dgm:prSet/>
      <dgm:spPr/>
      <dgm:t>
        <a:bodyPr/>
        <a:lstStyle/>
        <a:p>
          <a:endParaRPr lang="en-US"/>
        </a:p>
      </dgm:t>
    </dgm:pt>
    <dgm:pt modelId="{548CAB43-35B8-498D-B9C6-26950456775D}" type="pres">
      <dgm:prSet presAssocID="{BAB852A1-650A-4A68-92F4-B2C8537A06B5}" presName="Name0" presStyleCnt="0">
        <dgm:presLayoutVars>
          <dgm:dir/>
          <dgm:animLvl val="lvl"/>
          <dgm:resizeHandles val="exact"/>
        </dgm:presLayoutVars>
      </dgm:prSet>
      <dgm:spPr/>
    </dgm:pt>
    <dgm:pt modelId="{3AF31951-74D3-418C-A320-6F4C97A15FF1}" type="pres">
      <dgm:prSet presAssocID="{25DB3ACE-5517-4AB4-9145-C50503FB0E25}" presName="linNode" presStyleCnt="0"/>
      <dgm:spPr/>
    </dgm:pt>
    <dgm:pt modelId="{EA50DDA5-5548-467F-9F64-3D963AF4D62C}" type="pres">
      <dgm:prSet presAssocID="{25DB3ACE-5517-4AB4-9145-C50503FB0E25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8F9FF2D4-5636-49DB-A3D7-E0BB32D57325}" type="pres">
      <dgm:prSet presAssocID="{3EDE3092-F6E3-439F-9E11-BD04F0E6EB2A}" presName="sp" presStyleCnt="0"/>
      <dgm:spPr/>
    </dgm:pt>
    <dgm:pt modelId="{3EF48259-8CDE-470D-8201-1F86CF4AEDF7}" type="pres">
      <dgm:prSet presAssocID="{D4F66E08-660B-4914-9345-98C0119F6610}" presName="linNode" presStyleCnt="0"/>
      <dgm:spPr/>
    </dgm:pt>
    <dgm:pt modelId="{8322B4F8-F7EF-4F2F-BE0D-67AEB710763E}" type="pres">
      <dgm:prSet presAssocID="{D4F66E08-660B-4914-9345-98C0119F6610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99F38E1C-9BE9-4F53-9DD3-484FB0681CF2}" type="pres">
      <dgm:prSet presAssocID="{D4F66E08-660B-4914-9345-98C0119F6610}" presName="descendantText" presStyleLbl="alignAccFollowNode1" presStyleIdx="0" presStyleCnt="3">
        <dgm:presLayoutVars>
          <dgm:bulletEnabled val="1"/>
        </dgm:presLayoutVars>
      </dgm:prSet>
      <dgm:spPr/>
    </dgm:pt>
    <dgm:pt modelId="{239FC38D-1F1E-44E9-9298-C77C28FC8F4D}" type="pres">
      <dgm:prSet presAssocID="{0D3B0D6D-88EA-442A-81DD-2249E791F6C1}" presName="sp" presStyleCnt="0"/>
      <dgm:spPr/>
    </dgm:pt>
    <dgm:pt modelId="{AB4D8722-A80B-4C82-A7F0-3278192070A2}" type="pres">
      <dgm:prSet presAssocID="{6EA2CE18-A27F-4E2C-9A5E-B6D809850B05}" presName="linNode" presStyleCnt="0"/>
      <dgm:spPr/>
    </dgm:pt>
    <dgm:pt modelId="{D15BE17C-A6B5-4321-82AD-80CB8716A655}" type="pres">
      <dgm:prSet presAssocID="{6EA2CE18-A27F-4E2C-9A5E-B6D809850B05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D7A27CDB-CAE3-4710-AD89-88EBEF036A4B}" type="pres">
      <dgm:prSet presAssocID="{6EA2CE18-A27F-4E2C-9A5E-B6D809850B05}" presName="descendantText" presStyleLbl="alignAccFollowNode1" presStyleIdx="1" presStyleCnt="3">
        <dgm:presLayoutVars>
          <dgm:bulletEnabled val="1"/>
        </dgm:presLayoutVars>
      </dgm:prSet>
      <dgm:spPr/>
    </dgm:pt>
    <dgm:pt modelId="{041AE918-87BE-4548-A8D6-6413032F8A93}" type="pres">
      <dgm:prSet presAssocID="{6EE2EAD6-A704-404C-B7A9-72254FB1873D}" presName="sp" presStyleCnt="0"/>
      <dgm:spPr/>
    </dgm:pt>
    <dgm:pt modelId="{C9455242-C783-4D4B-8DBE-92E095B7D410}" type="pres">
      <dgm:prSet presAssocID="{881E36C6-7169-4E85-A3AE-7041C30CA6C2}" presName="linNode" presStyleCnt="0"/>
      <dgm:spPr/>
    </dgm:pt>
    <dgm:pt modelId="{E44956A7-5F62-4B96-9ECD-F4781C54A488}" type="pres">
      <dgm:prSet presAssocID="{881E36C6-7169-4E85-A3AE-7041C30CA6C2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A5D0FF15-5188-43BF-97A5-E0299E66A5BA}" type="pres">
      <dgm:prSet presAssocID="{9E224CA8-BCDD-4168-8D60-E350C0DDCE03}" presName="sp" presStyleCnt="0"/>
      <dgm:spPr/>
    </dgm:pt>
    <dgm:pt modelId="{8E0EEC33-719F-4568-9B53-383EC28D74A4}" type="pres">
      <dgm:prSet presAssocID="{A6338134-F53E-461D-A82F-8D54C1D59AC9}" presName="linNode" presStyleCnt="0"/>
      <dgm:spPr/>
    </dgm:pt>
    <dgm:pt modelId="{CCBB1AE2-3A19-47EE-B258-B27C8F320378}" type="pres">
      <dgm:prSet presAssocID="{A6338134-F53E-461D-A82F-8D54C1D59AC9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58591445-ACD4-44F5-B073-6122233804C5}" type="pres">
      <dgm:prSet presAssocID="{EF6F76E3-425C-4FD1-902D-46739E87ECAD}" presName="sp" presStyleCnt="0"/>
      <dgm:spPr/>
    </dgm:pt>
    <dgm:pt modelId="{344B25C3-5E49-4897-AFFE-8B7705C02CA6}" type="pres">
      <dgm:prSet presAssocID="{A56F943E-7EE4-47CC-9192-2EF8885F4436}" presName="linNode" presStyleCnt="0"/>
      <dgm:spPr/>
    </dgm:pt>
    <dgm:pt modelId="{EDD88FAB-C477-49D9-A4E7-7B85793FE61F}" type="pres">
      <dgm:prSet presAssocID="{A56F943E-7EE4-47CC-9192-2EF8885F4436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E2CEFE7D-9D98-47D4-A314-BD13A6EF6B8D}" type="pres">
      <dgm:prSet presAssocID="{A56F943E-7EE4-47CC-9192-2EF8885F4436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57DF1E09-3862-4BD7-AF7D-4A864BF72798}" srcId="{6EA2CE18-A27F-4E2C-9A5E-B6D809850B05}" destId="{DD108075-6736-4AFC-BC4B-29729F681C84}" srcOrd="0" destOrd="0" parTransId="{DE10AEBC-25C9-4983-834C-9955F7A86468}" sibTransId="{0CD3B220-D790-44ED-B7A3-89E283F4BA5D}"/>
    <dgm:cxn modelId="{0389250D-6F5B-42BD-9535-55B419EFE8FF}" srcId="{BAB852A1-650A-4A68-92F4-B2C8537A06B5}" destId="{6EA2CE18-A27F-4E2C-9A5E-B6D809850B05}" srcOrd="2" destOrd="0" parTransId="{D3AD76C5-9220-4B50-A82B-3E83FDC9D9A7}" sibTransId="{6EE2EAD6-A704-404C-B7A9-72254FB1873D}"/>
    <dgm:cxn modelId="{09B05914-6362-443F-AAED-C2F980ED9D4F}" type="presOf" srcId="{25DB3ACE-5517-4AB4-9145-C50503FB0E25}" destId="{EA50DDA5-5548-467F-9F64-3D963AF4D62C}" srcOrd="0" destOrd="0" presId="urn:microsoft.com/office/officeart/2005/8/layout/vList5"/>
    <dgm:cxn modelId="{56AF6F25-804F-4619-827F-ED8184DE7B38}" type="presOf" srcId="{6EA2CE18-A27F-4E2C-9A5E-B6D809850B05}" destId="{D15BE17C-A6B5-4321-82AD-80CB8716A655}" srcOrd="0" destOrd="0" presId="urn:microsoft.com/office/officeart/2005/8/layout/vList5"/>
    <dgm:cxn modelId="{48707E44-AE58-411D-9E1D-B28464D8CE00}" type="presOf" srcId="{D4F66E08-660B-4914-9345-98C0119F6610}" destId="{8322B4F8-F7EF-4F2F-BE0D-67AEB710763E}" srcOrd="0" destOrd="0" presId="urn:microsoft.com/office/officeart/2005/8/layout/vList5"/>
    <dgm:cxn modelId="{D40FE567-F6C8-45B1-B9C1-AB6996CD29F8}" type="presOf" srcId="{BB5FF026-7244-4F90-AE03-15464954D742}" destId="{99F38E1C-9BE9-4F53-9DD3-484FB0681CF2}" srcOrd="0" destOrd="0" presId="urn:microsoft.com/office/officeart/2005/8/layout/vList5"/>
    <dgm:cxn modelId="{AFF8B057-4F25-497B-8F76-2ECBD95E02A7}" type="presOf" srcId="{DD108075-6736-4AFC-BC4B-29729F681C84}" destId="{D7A27CDB-CAE3-4710-AD89-88EBEF036A4B}" srcOrd="0" destOrd="0" presId="urn:microsoft.com/office/officeart/2005/8/layout/vList5"/>
    <dgm:cxn modelId="{84BEF27B-BDD7-4EF9-AB92-EA335D9147FB}" srcId="{BAB852A1-650A-4A68-92F4-B2C8537A06B5}" destId="{D4F66E08-660B-4914-9345-98C0119F6610}" srcOrd="1" destOrd="0" parTransId="{06C2796B-3190-4783-89BB-5F1D0D5A093C}" sibTransId="{0D3B0D6D-88EA-442A-81DD-2249E791F6C1}"/>
    <dgm:cxn modelId="{674F2F7E-8C40-48C8-AB59-097389743BCC}" srcId="{A56F943E-7EE4-47CC-9192-2EF8885F4436}" destId="{B5EC2091-9567-4528-83CB-C78823B5B411}" srcOrd="0" destOrd="0" parTransId="{77CB1B4B-6998-4F05-A39A-9C3E2B26A5A2}" sibTransId="{CADAFC8F-0746-4141-A470-D9A013C96DB3}"/>
    <dgm:cxn modelId="{1542707E-8279-4C73-AFD3-F26D31874A99}" srcId="{BAB852A1-650A-4A68-92F4-B2C8537A06B5}" destId="{A56F943E-7EE4-47CC-9192-2EF8885F4436}" srcOrd="5" destOrd="0" parTransId="{DA2F4D7E-09A4-414A-8EB8-9B8A8DB16C27}" sibTransId="{08F4A719-023F-4DB8-9544-BAD925EFF9C9}"/>
    <dgm:cxn modelId="{0D9E4981-55DD-4FDA-B998-8589E14BBECE}" type="presOf" srcId="{B5EC2091-9567-4528-83CB-C78823B5B411}" destId="{E2CEFE7D-9D98-47D4-A314-BD13A6EF6B8D}" srcOrd="0" destOrd="0" presId="urn:microsoft.com/office/officeart/2005/8/layout/vList5"/>
    <dgm:cxn modelId="{B3F80C89-9868-4929-80C6-FACB326A2FC0}" type="presOf" srcId="{A56F943E-7EE4-47CC-9192-2EF8885F4436}" destId="{EDD88FAB-C477-49D9-A4E7-7B85793FE61F}" srcOrd="0" destOrd="0" presId="urn:microsoft.com/office/officeart/2005/8/layout/vList5"/>
    <dgm:cxn modelId="{D12690AF-FB49-4D33-88BE-7362B7026E91}" type="presOf" srcId="{BAB852A1-650A-4A68-92F4-B2C8537A06B5}" destId="{548CAB43-35B8-498D-B9C6-26950456775D}" srcOrd="0" destOrd="0" presId="urn:microsoft.com/office/officeart/2005/8/layout/vList5"/>
    <dgm:cxn modelId="{967DD9B2-6364-4581-9DC3-242580AC00C9}" srcId="{BAB852A1-650A-4A68-92F4-B2C8537A06B5}" destId="{881E36C6-7169-4E85-A3AE-7041C30CA6C2}" srcOrd="3" destOrd="0" parTransId="{CCDFE168-8AA6-46D1-B152-815D3F19C476}" sibTransId="{9E224CA8-BCDD-4168-8D60-E350C0DDCE03}"/>
    <dgm:cxn modelId="{D057A8B6-8D2E-4A91-8265-20ED450D177E}" srcId="{BAB852A1-650A-4A68-92F4-B2C8537A06B5}" destId="{25DB3ACE-5517-4AB4-9145-C50503FB0E25}" srcOrd="0" destOrd="0" parTransId="{96D126FF-6EB9-4505-984E-35242BE143E5}" sibTransId="{3EDE3092-F6E3-439F-9E11-BD04F0E6EB2A}"/>
    <dgm:cxn modelId="{B82AD3C4-4081-4320-86CE-E9149310D749}" srcId="{BAB852A1-650A-4A68-92F4-B2C8537A06B5}" destId="{A6338134-F53E-461D-A82F-8D54C1D59AC9}" srcOrd="4" destOrd="0" parTransId="{BD3927F7-8378-4A21-8DFB-813E14D41D7E}" sibTransId="{EF6F76E3-425C-4FD1-902D-46739E87ECAD}"/>
    <dgm:cxn modelId="{CA497AC8-E171-48FB-970E-6376ADDB3201}" srcId="{D4F66E08-660B-4914-9345-98C0119F6610}" destId="{BB5FF026-7244-4F90-AE03-15464954D742}" srcOrd="0" destOrd="0" parTransId="{5D2055A8-3225-4798-B801-4CD743E39696}" sibTransId="{4C93043A-9E31-444F-B685-2181BD43C4A0}"/>
    <dgm:cxn modelId="{D06BC4CC-DA8A-4F30-B5FB-73559A72BB10}" type="presOf" srcId="{A6338134-F53E-461D-A82F-8D54C1D59AC9}" destId="{CCBB1AE2-3A19-47EE-B258-B27C8F320378}" srcOrd="0" destOrd="0" presId="urn:microsoft.com/office/officeart/2005/8/layout/vList5"/>
    <dgm:cxn modelId="{3FB664D6-C387-4D1C-A090-F4FB17C6BE2D}" type="presOf" srcId="{881E36C6-7169-4E85-A3AE-7041C30CA6C2}" destId="{E44956A7-5F62-4B96-9ECD-F4781C54A488}" srcOrd="0" destOrd="0" presId="urn:microsoft.com/office/officeart/2005/8/layout/vList5"/>
    <dgm:cxn modelId="{C691FCFF-780D-4811-96CB-47C2B8DB7555}" type="presParOf" srcId="{548CAB43-35B8-498D-B9C6-26950456775D}" destId="{3AF31951-74D3-418C-A320-6F4C97A15FF1}" srcOrd="0" destOrd="0" presId="urn:microsoft.com/office/officeart/2005/8/layout/vList5"/>
    <dgm:cxn modelId="{D1C9F3C7-71D1-4D8C-ABC0-0CD2987AE626}" type="presParOf" srcId="{3AF31951-74D3-418C-A320-6F4C97A15FF1}" destId="{EA50DDA5-5548-467F-9F64-3D963AF4D62C}" srcOrd="0" destOrd="0" presId="urn:microsoft.com/office/officeart/2005/8/layout/vList5"/>
    <dgm:cxn modelId="{AF9A5D23-6AF2-4088-9C56-BAB1F4D19806}" type="presParOf" srcId="{548CAB43-35B8-498D-B9C6-26950456775D}" destId="{8F9FF2D4-5636-49DB-A3D7-E0BB32D57325}" srcOrd="1" destOrd="0" presId="urn:microsoft.com/office/officeart/2005/8/layout/vList5"/>
    <dgm:cxn modelId="{C85BD49C-8EA7-42ED-AAAE-0EC95456326A}" type="presParOf" srcId="{548CAB43-35B8-498D-B9C6-26950456775D}" destId="{3EF48259-8CDE-470D-8201-1F86CF4AEDF7}" srcOrd="2" destOrd="0" presId="urn:microsoft.com/office/officeart/2005/8/layout/vList5"/>
    <dgm:cxn modelId="{A69DE4F0-CFBA-4F68-9EF3-7B728B869FC0}" type="presParOf" srcId="{3EF48259-8CDE-470D-8201-1F86CF4AEDF7}" destId="{8322B4F8-F7EF-4F2F-BE0D-67AEB710763E}" srcOrd="0" destOrd="0" presId="urn:microsoft.com/office/officeart/2005/8/layout/vList5"/>
    <dgm:cxn modelId="{3EE5A63C-F74B-4C71-AFE5-02ED7C3A029D}" type="presParOf" srcId="{3EF48259-8CDE-470D-8201-1F86CF4AEDF7}" destId="{99F38E1C-9BE9-4F53-9DD3-484FB0681CF2}" srcOrd="1" destOrd="0" presId="urn:microsoft.com/office/officeart/2005/8/layout/vList5"/>
    <dgm:cxn modelId="{1F431639-21AD-4AF8-B616-65B2DB62BFD8}" type="presParOf" srcId="{548CAB43-35B8-498D-B9C6-26950456775D}" destId="{239FC38D-1F1E-44E9-9298-C77C28FC8F4D}" srcOrd="3" destOrd="0" presId="urn:microsoft.com/office/officeart/2005/8/layout/vList5"/>
    <dgm:cxn modelId="{F470CC34-7BCA-434F-8439-D7F9F7D6B415}" type="presParOf" srcId="{548CAB43-35B8-498D-B9C6-26950456775D}" destId="{AB4D8722-A80B-4C82-A7F0-3278192070A2}" srcOrd="4" destOrd="0" presId="urn:microsoft.com/office/officeart/2005/8/layout/vList5"/>
    <dgm:cxn modelId="{03411377-C524-4287-9577-C2ACE8B77FDA}" type="presParOf" srcId="{AB4D8722-A80B-4C82-A7F0-3278192070A2}" destId="{D15BE17C-A6B5-4321-82AD-80CB8716A655}" srcOrd="0" destOrd="0" presId="urn:microsoft.com/office/officeart/2005/8/layout/vList5"/>
    <dgm:cxn modelId="{C3D59D29-6DB4-4C66-B47C-F17C5E40BEBF}" type="presParOf" srcId="{AB4D8722-A80B-4C82-A7F0-3278192070A2}" destId="{D7A27CDB-CAE3-4710-AD89-88EBEF036A4B}" srcOrd="1" destOrd="0" presId="urn:microsoft.com/office/officeart/2005/8/layout/vList5"/>
    <dgm:cxn modelId="{13C6ABA8-4250-4711-AB90-1649EC50EB8E}" type="presParOf" srcId="{548CAB43-35B8-498D-B9C6-26950456775D}" destId="{041AE918-87BE-4548-A8D6-6413032F8A93}" srcOrd="5" destOrd="0" presId="urn:microsoft.com/office/officeart/2005/8/layout/vList5"/>
    <dgm:cxn modelId="{52351C64-A853-40E8-A74B-E74BDFC9CD2D}" type="presParOf" srcId="{548CAB43-35B8-498D-B9C6-26950456775D}" destId="{C9455242-C783-4D4B-8DBE-92E095B7D410}" srcOrd="6" destOrd="0" presId="urn:microsoft.com/office/officeart/2005/8/layout/vList5"/>
    <dgm:cxn modelId="{10459637-17E1-46E1-AC00-6E6FE4501D32}" type="presParOf" srcId="{C9455242-C783-4D4B-8DBE-92E095B7D410}" destId="{E44956A7-5F62-4B96-9ECD-F4781C54A488}" srcOrd="0" destOrd="0" presId="urn:microsoft.com/office/officeart/2005/8/layout/vList5"/>
    <dgm:cxn modelId="{D8D0B379-CCBE-4E5D-BFE7-701C286F8526}" type="presParOf" srcId="{548CAB43-35B8-498D-B9C6-26950456775D}" destId="{A5D0FF15-5188-43BF-97A5-E0299E66A5BA}" srcOrd="7" destOrd="0" presId="urn:microsoft.com/office/officeart/2005/8/layout/vList5"/>
    <dgm:cxn modelId="{0D45DE8A-8C36-463A-9184-0168E10512D3}" type="presParOf" srcId="{548CAB43-35B8-498D-B9C6-26950456775D}" destId="{8E0EEC33-719F-4568-9B53-383EC28D74A4}" srcOrd="8" destOrd="0" presId="urn:microsoft.com/office/officeart/2005/8/layout/vList5"/>
    <dgm:cxn modelId="{85FBDD8B-014A-4E17-9CDE-15A5315268B0}" type="presParOf" srcId="{8E0EEC33-719F-4568-9B53-383EC28D74A4}" destId="{CCBB1AE2-3A19-47EE-B258-B27C8F320378}" srcOrd="0" destOrd="0" presId="urn:microsoft.com/office/officeart/2005/8/layout/vList5"/>
    <dgm:cxn modelId="{6281B682-46F2-4851-870E-6B9A46812FD3}" type="presParOf" srcId="{548CAB43-35B8-498D-B9C6-26950456775D}" destId="{58591445-ACD4-44F5-B073-6122233804C5}" srcOrd="9" destOrd="0" presId="urn:microsoft.com/office/officeart/2005/8/layout/vList5"/>
    <dgm:cxn modelId="{1A9E9142-B40D-4DD7-92CB-363746E09370}" type="presParOf" srcId="{548CAB43-35B8-498D-B9C6-26950456775D}" destId="{344B25C3-5E49-4897-AFFE-8B7705C02CA6}" srcOrd="10" destOrd="0" presId="urn:microsoft.com/office/officeart/2005/8/layout/vList5"/>
    <dgm:cxn modelId="{D127681B-BE35-48AA-B08E-F9A1A846A8EA}" type="presParOf" srcId="{344B25C3-5E49-4897-AFFE-8B7705C02CA6}" destId="{EDD88FAB-C477-49D9-A4E7-7B85793FE61F}" srcOrd="0" destOrd="0" presId="urn:microsoft.com/office/officeart/2005/8/layout/vList5"/>
    <dgm:cxn modelId="{3E6EE6ED-4FDC-48F6-A13F-62C14FA18AA9}" type="presParOf" srcId="{344B25C3-5E49-4897-AFFE-8B7705C02CA6}" destId="{E2CEFE7D-9D98-47D4-A314-BD13A6EF6B8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4125D6C-F7D3-481B-95DB-68B292C076E2}" type="doc">
      <dgm:prSet loTypeId="urn:microsoft.com/office/officeart/2005/8/layout/vList2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1D415FA0-3252-416D-8843-8D32BB0AB5CB}">
      <dgm:prSet/>
      <dgm:spPr/>
      <dgm:t>
        <a:bodyPr/>
        <a:lstStyle/>
        <a:p>
          <a:r>
            <a:rPr lang="en-US" dirty="0"/>
            <a:t>Use the KSC LC 39A Launch Site on Merritt Island, Florida </a:t>
          </a:r>
        </a:p>
      </dgm:t>
    </dgm:pt>
    <dgm:pt modelId="{50F5E85B-AE92-409D-96C7-F39F78790798}" type="parTrans" cxnId="{60272E29-2D99-4831-8C66-1E915114C1DB}">
      <dgm:prSet/>
      <dgm:spPr/>
      <dgm:t>
        <a:bodyPr/>
        <a:lstStyle/>
        <a:p>
          <a:endParaRPr lang="en-US"/>
        </a:p>
      </dgm:t>
    </dgm:pt>
    <dgm:pt modelId="{74C9F3B6-2615-4539-9FE7-ABAB631A73F9}" type="sibTrans" cxnId="{60272E29-2D99-4831-8C66-1E915114C1DB}">
      <dgm:prSet/>
      <dgm:spPr/>
      <dgm:t>
        <a:bodyPr/>
        <a:lstStyle/>
        <a:p>
          <a:endParaRPr lang="en-US"/>
        </a:p>
      </dgm:t>
    </dgm:pt>
    <dgm:pt modelId="{2FE80E47-A5A9-45B2-A7A6-A899B9E2FB31}">
      <dgm:prSet/>
      <dgm:spPr/>
      <dgm:t>
        <a:bodyPr/>
        <a:lstStyle/>
        <a:p>
          <a:r>
            <a:rPr lang="en-US" dirty="0"/>
            <a:t>Target ES-L1, GEO, HEO, and SSO Orbits</a:t>
          </a:r>
        </a:p>
      </dgm:t>
    </dgm:pt>
    <dgm:pt modelId="{F476114E-E52B-4210-8636-A41F10D112E9}" type="parTrans" cxnId="{D2D0BFC7-CFEC-4295-83B2-044FA6F07885}">
      <dgm:prSet/>
      <dgm:spPr/>
      <dgm:t>
        <a:bodyPr/>
        <a:lstStyle/>
        <a:p>
          <a:endParaRPr lang="en-US"/>
        </a:p>
      </dgm:t>
    </dgm:pt>
    <dgm:pt modelId="{95964281-F273-478E-B271-8EF61852B10C}" type="sibTrans" cxnId="{D2D0BFC7-CFEC-4295-83B2-044FA6F07885}">
      <dgm:prSet/>
      <dgm:spPr/>
      <dgm:t>
        <a:bodyPr/>
        <a:lstStyle/>
        <a:p>
          <a:endParaRPr lang="en-US"/>
        </a:p>
      </dgm:t>
    </dgm:pt>
    <dgm:pt modelId="{E27D6AAB-01D1-4A36-BBC7-2C1F5F06AB7F}">
      <dgm:prSet/>
      <dgm:spPr/>
      <dgm:t>
        <a:bodyPr/>
        <a:lstStyle/>
        <a:p>
          <a:r>
            <a:rPr lang="en-US" dirty="0"/>
            <a:t>Focus on Payload Masses between 4k and 6k kg</a:t>
          </a:r>
        </a:p>
      </dgm:t>
    </dgm:pt>
    <dgm:pt modelId="{82AD29C4-E1F0-4040-B4CD-6B70DF375932}" type="parTrans" cxnId="{92253779-90BE-49D3-A8B2-810B92CA314A}">
      <dgm:prSet/>
      <dgm:spPr/>
      <dgm:t>
        <a:bodyPr/>
        <a:lstStyle/>
        <a:p>
          <a:endParaRPr lang="en-US"/>
        </a:p>
      </dgm:t>
    </dgm:pt>
    <dgm:pt modelId="{D74F47A2-48DD-4015-B758-B7B5109DD512}" type="sibTrans" cxnId="{92253779-90BE-49D3-A8B2-810B92CA314A}">
      <dgm:prSet/>
      <dgm:spPr/>
      <dgm:t>
        <a:bodyPr/>
        <a:lstStyle/>
        <a:p>
          <a:endParaRPr lang="en-US"/>
        </a:p>
      </dgm:t>
    </dgm:pt>
    <dgm:pt modelId="{A41029BD-F648-495D-9ACE-59C2F9FB2E00}">
      <dgm:prSet/>
      <dgm:spPr/>
      <dgm:t>
        <a:bodyPr/>
        <a:lstStyle/>
        <a:p>
          <a:r>
            <a:rPr lang="en-US" dirty="0"/>
            <a:t>Use One of These Boosters: F9 FT B1021.2, B1031.2, B1022, or B1026</a:t>
          </a:r>
        </a:p>
      </dgm:t>
    </dgm:pt>
    <dgm:pt modelId="{3C3AFE33-1D1B-40C5-B0AF-C62477E11053}" type="parTrans" cxnId="{6B9649E0-8DEF-4168-B5AD-84DC632E266F}">
      <dgm:prSet/>
      <dgm:spPr/>
      <dgm:t>
        <a:bodyPr/>
        <a:lstStyle/>
        <a:p>
          <a:endParaRPr lang="en-US"/>
        </a:p>
      </dgm:t>
    </dgm:pt>
    <dgm:pt modelId="{227AB06B-1764-48BB-BA5A-3F3D5417A598}" type="sibTrans" cxnId="{6B9649E0-8DEF-4168-B5AD-84DC632E266F}">
      <dgm:prSet/>
      <dgm:spPr/>
      <dgm:t>
        <a:bodyPr/>
        <a:lstStyle/>
        <a:p>
          <a:endParaRPr lang="en-US"/>
        </a:p>
      </dgm:t>
    </dgm:pt>
    <dgm:pt modelId="{79FD064E-34D9-4055-B57C-486E061CA761}" type="pres">
      <dgm:prSet presAssocID="{B4125D6C-F7D3-481B-95DB-68B292C076E2}" presName="linear" presStyleCnt="0">
        <dgm:presLayoutVars>
          <dgm:animLvl val="lvl"/>
          <dgm:resizeHandles val="exact"/>
        </dgm:presLayoutVars>
      </dgm:prSet>
      <dgm:spPr/>
    </dgm:pt>
    <dgm:pt modelId="{3AADCAD2-F2DE-43C5-991B-F20C4F84E778}" type="pres">
      <dgm:prSet presAssocID="{1D415FA0-3252-416D-8843-8D32BB0AB5C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6E6A2CE-5CCC-4A71-8B68-33D0E466D599}" type="pres">
      <dgm:prSet presAssocID="{74C9F3B6-2615-4539-9FE7-ABAB631A73F9}" presName="spacer" presStyleCnt="0"/>
      <dgm:spPr/>
    </dgm:pt>
    <dgm:pt modelId="{3EE19A0D-0EB3-474A-A7B2-9CB0F3AEBE47}" type="pres">
      <dgm:prSet presAssocID="{2FE80E47-A5A9-45B2-A7A6-A899B9E2FB3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DB24428-468F-4B56-8A44-467B5FC3110D}" type="pres">
      <dgm:prSet presAssocID="{95964281-F273-478E-B271-8EF61852B10C}" presName="spacer" presStyleCnt="0"/>
      <dgm:spPr/>
    </dgm:pt>
    <dgm:pt modelId="{A450C330-8FF1-4A40-AAF3-BA77D13F5283}" type="pres">
      <dgm:prSet presAssocID="{E27D6AAB-01D1-4A36-BBC7-2C1F5F06AB7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92330B8-44E1-4E47-87E1-7FF8B1F2E2AD}" type="pres">
      <dgm:prSet presAssocID="{D74F47A2-48DD-4015-B758-B7B5109DD512}" presName="spacer" presStyleCnt="0"/>
      <dgm:spPr/>
    </dgm:pt>
    <dgm:pt modelId="{909290C7-8071-4D5A-A97F-817E84039A60}" type="pres">
      <dgm:prSet presAssocID="{A41029BD-F648-495D-9ACE-59C2F9FB2E0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E5F7C0E-19D4-40B5-B536-1FBB1C44C4C6}" type="presOf" srcId="{E27D6AAB-01D1-4A36-BBC7-2C1F5F06AB7F}" destId="{A450C330-8FF1-4A40-AAF3-BA77D13F5283}" srcOrd="0" destOrd="0" presId="urn:microsoft.com/office/officeart/2005/8/layout/vList2"/>
    <dgm:cxn modelId="{3E0C4A20-E306-4391-B9BF-776FCBD752BC}" type="presOf" srcId="{B4125D6C-F7D3-481B-95DB-68B292C076E2}" destId="{79FD064E-34D9-4055-B57C-486E061CA761}" srcOrd="0" destOrd="0" presId="urn:microsoft.com/office/officeart/2005/8/layout/vList2"/>
    <dgm:cxn modelId="{60272E29-2D99-4831-8C66-1E915114C1DB}" srcId="{B4125D6C-F7D3-481B-95DB-68B292C076E2}" destId="{1D415FA0-3252-416D-8843-8D32BB0AB5CB}" srcOrd="0" destOrd="0" parTransId="{50F5E85B-AE92-409D-96C7-F39F78790798}" sibTransId="{74C9F3B6-2615-4539-9FE7-ABAB631A73F9}"/>
    <dgm:cxn modelId="{C81B1354-8047-44C5-B04D-3B9760FBA319}" type="presOf" srcId="{1D415FA0-3252-416D-8843-8D32BB0AB5CB}" destId="{3AADCAD2-F2DE-43C5-991B-F20C4F84E778}" srcOrd="0" destOrd="0" presId="urn:microsoft.com/office/officeart/2005/8/layout/vList2"/>
    <dgm:cxn modelId="{92253779-90BE-49D3-A8B2-810B92CA314A}" srcId="{B4125D6C-F7D3-481B-95DB-68B292C076E2}" destId="{E27D6AAB-01D1-4A36-BBC7-2C1F5F06AB7F}" srcOrd="2" destOrd="0" parTransId="{82AD29C4-E1F0-4040-B4CD-6B70DF375932}" sibTransId="{D74F47A2-48DD-4015-B758-B7B5109DD512}"/>
    <dgm:cxn modelId="{EEE135A1-1262-4382-B8C6-9165CB7B9D58}" type="presOf" srcId="{2FE80E47-A5A9-45B2-A7A6-A899B9E2FB31}" destId="{3EE19A0D-0EB3-474A-A7B2-9CB0F3AEBE47}" srcOrd="0" destOrd="0" presId="urn:microsoft.com/office/officeart/2005/8/layout/vList2"/>
    <dgm:cxn modelId="{D2D0BFC7-CFEC-4295-83B2-044FA6F07885}" srcId="{B4125D6C-F7D3-481B-95DB-68B292C076E2}" destId="{2FE80E47-A5A9-45B2-A7A6-A899B9E2FB31}" srcOrd="1" destOrd="0" parTransId="{F476114E-E52B-4210-8636-A41F10D112E9}" sibTransId="{95964281-F273-478E-B271-8EF61852B10C}"/>
    <dgm:cxn modelId="{6B9649E0-8DEF-4168-B5AD-84DC632E266F}" srcId="{B4125D6C-F7D3-481B-95DB-68B292C076E2}" destId="{A41029BD-F648-495D-9ACE-59C2F9FB2E00}" srcOrd="3" destOrd="0" parTransId="{3C3AFE33-1D1B-40C5-B0AF-C62477E11053}" sibTransId="{227AB06B-1764-48BB-BA5A-3F3D5417A598}"/>
    <dgm:cxn modelId="{970971E9-D82E-4292-8753-6DC57DE0C9C2}" type="presOf" srcId="{A41029BD-F648-495D-9ACE-59C2F9FB2E00}" destId="{909290C7-8071-4D5A-A97F-817E84039A60}" srcOrd="0" destOrd="0" presId="urn:microsoft.com/office/officeart/2005/8/layout/vList2"/>
    <dgm:cxn modelId="{2468F8DF-AD57-41EC-A146-F75D0B08FD7E}" type="presParOf" srcId="{79FD064E-34D9-4055-B57C-486E061CA761}" destId="{3AADCAD2-F2DE-43C5-991B-F20C4F84E778}" srcOrd="0" destOrd="0" presId="urn:microsoft.com/office/officeart/2005/8/layout/vList2"/>
    <dgm:cxn modelId="{25DA6973-1621-4FCB-8E57-6C5B624DF1DC}" type="presParOf" srcId="{79FD064E-34D9-4055-B57C-486E061CA761}" destId="{86E6A2CE-5CCC-4A71-8B68-33D0E466D599}" srcOrd="1" destOrd="0" presId="urn:microsoft.com/office/officeart/2005/8/layout/vList2"/>
    <dgm:cxn modelId="{E0D00B74-B5D1-4C88-8C7C-36D8DAC4607D}" type="presParOf" srcId="{79FD064E-34D9-4055-B57C-486E061CA761}" destId="{3EE19A0D-0EB3-474A-A7B2-9CB0F3AEBE47}" srcOrd="2" destOrd="0" presId="urn:microsoft.com/office/officeart/2005/8/layout/vList2"/>
    <dgm:cxn modelId="{47B136A4-6916-4A52-A946-23A239E4524D}" type="presParOf" srcId="{79FD064E-34D9-4055-B57C-486E061CA761}" destId="{EDB24428-468F-4B56-8A44-467B5FC3110D}" srcOrd="3" destOrd="0" presId="urn:microsoft.com/office/officeart/2005/8/layout/vList2"/>
    <dgm:cxn modelId="{1B48B4AA-BF02-413D-9B49-6012373D5230}" type="presParOf" srcId="{79FD064E-34D9-4055-B57C-486E061CA761}" destId="{A450C330-8FF1-4A40-AAF3-BA77D13F5283}" srcOrd="4" destOrd="0" presId="urn:microsoft.com/office/officeart/2005/8/layout/vList2"/>
    <dgm:cxn modelId="{6E9F0B03-5F6C-459E-9FDC-450E18420F5E}" type="presParOf" srcId="{79FD064E-34D9-4055-B57C-486E061CA761}" destId="{392330B8-44E1-4E47-87E1-7FF8B1F2E2AD}" srcOrd="5" destOrd="0" presId="urn:microsoft.com/office/officeart/2005/8/layout/vList2"/>
    <dgm:cxn modelId="{A0D39C96-14C4-4465-8BFB-FF42F7CDD16F}" type="presParOf" srcId="{79FD064E-34D9-4055-B57C-486E061CA761}" destId="{909290C7-8071-4D5A-A97F-817E84039A6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B0318C-DFA9-493B-A5EC-8B786198D19E}">
      <dsp:nvSpPr>
        <dsp:cNvPr id="0" name=""/>
        <dsp:cNvSpPr/>
      </dsp:nvSpPr>
      <dsp:spPr>
        <a:xfrm>
          <a:off x="3040792" y="871221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7014" y="913451"/>
        <a:ext cx="34897" cy="6979"/>
      </dsp:txXfrm>
    </dsp:sp>
    <dsp:sp modelId="{CFA23CA0-6BA2-4746-BEA5-DEF35CD91331}">
      <dsp:nvSpPr>
        <dsp:cNvPr id="0" name=""/>
        <dsp:cNvSpPr/>
      </dsp:nvSpPr>
      <dsp:spPr>
        <a:xfrm>
          <a:off x="8061" y="6582"/>
          <a:ext cx="3034531" cy="182071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 collection methodology</a:t>
          </a:r>
          <a:endParaRPr lang="en-US" sz="1900" kern="1200" dirty="0"/>
        </a:p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Collected using SPACEX API and web-scraping.</a:t>
          </a:r>
        </a:p>
      </dsp:txBody>
      <dsp:txXfrm>
        <a:off x="8061" y="6582"/>
        <a:ext cx="3034531" cy="1820718"/>
      </dsp:txXfrm>
    </dsp:sp>
    <dsp:sp modelId="{A90D6CD1-2B16-4A4F-99D0-8E1F05B3C512}">
      <dsp:nvSpPr>
        <dsp:cNvPr id="0" name=""/>
        <dsp:cNvSpPr/>
      </dsp:nvSpPr>
      <dsp:spPr>
        <a:xfrm>
          <a:off x="6773265" y="871221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89488" y="913451"/>
        <a:ext cx="34897" cy="6979"/>
      </dsp:txXfrm>
    </dsp:sp>
    <dsp:sp modelId="{16F4F620-D948-431B-89B0-61566A10F859}">
      <dsp:nvSpPr>
        <dsp:cNvPr id="0" name=""/>
        <dsp:cNvSpPr/>
      </dsp:nvSpPr>
      <dsp:spPr>
        <a:xfrm>
          <a:off x="3740534" y="6582"/>
          <a:ext cx="3034531" cy="182071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Perform data wrangling</a:t>
          </a:r>
          <a:endParaRPr lang="en-US" sz="1900" kern="1200" dirty="0"/>
        </a:p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Used APIs, filtering, and data mean to prepare data. </a:t>
          </a:r>
        </a:p>
      </dsp:txBody>
      <dsp:txXfrm>
        <a:off x="3740534" y="6582"/>
        <a:ext cx="3034531" cy="1820718"/>
      </dsp:txXfrm>
    </dsp:sp>
    <dsp:sp modelId="{4D1780B3-311B-42FC-8985-0720731E030F}">
      <dsp:nvSpPr>
        <dsp:cNvPr id="0" name=""/>
        <dsp:cNvSpPr/>
      </dsp:nvSpPr>
      <dsp:spPr>
        <a:xfrm>
          <a:off x="1525326" y="1825500"/>
          <a:ext cx="7464946" cy="667342"/>
        </a:xfrm>
        <a:custGeom>
          <a:avLst/>
          <a:gdLst/>
          <a:ahLst/>
          <a:cxnLst/>
          <a:rect l="0" t="0" r="0" b="0"/>
          <a:pathLst>
            <a:path>
              <a:moveTo>
                <a:pt x="7464946" y="0"/>
              </a:moveTo>
              <a:lnTo>
                <a:pt x="7464946" y="350771"/>
              </a:lnTo>
              <a:lnTo>
                <a:pt x="0" y="350771"/>
              </a:lnTo>
              <a:lnTo>
                <a:pt x="0" y="667342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70362" y="2155682"/>
        <a:ext cx="374875" cy="6979"/>
      </dsp:txXfrm>
    </dsp:sp>
    <dsp:sp modelId="{F4CA0E71-065A-472C-89EC-19BB6BC6BA93}">
      <dsp:nvSpPr>
        <dsp:cNvPr id="0" name=""/>
        <dsp:cNvSpPr/>
      </dsp:nvSpPr>
      <dsp:spPr>
        <a:xfrm>
          <a:off x="7473007" y="6582"/>
          <a:ext cx="3034531" cy="182071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Perform exploratory data analysis (EDA) using visualization and SQL</a:t>
          </a:r>
          <a:endParaRPr lang="en-US" sz="1900" kern="1200" dirty="0"/>
        </a:p>
      </dsp:txBody>
      <dsp:txXfrm>
        <a:off x="7473007" y="6582"/>
        <a:ext cx="3034531" cy="1820718"/>
      </dsp:txXfrm>
    </dsp:sp>
    <dsp:sp modelId="{916BA49D-FC79-4D1B-9F41-2E3B67CB4180}">
      <dsp:nvSpPr>
        <dsp:cNvPr id="0" name=""/>
        <dsp:cNvSpPr/>
      </dsp:nvSpPr>
      <dsp:spPr>
        <a:xfrm>
          <a:off x="3040792" y="3389882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57014" y="3432112"/>
        <a:ext cx="34897" cy="6979"/>
      </dsp:txXfrm>
    </dsp:sp>
    <dsp:sp modelId="{52138D38-1FDF-4BE4-9433-80ADECEB84E8}">
      <dsp:nvSpPr>
        <dsp:cNvPr id="0" name=""/>
        <dsp:cNvSpPr/>
      </dsp:nvSpPr>
      <dsp:spPr>
        <a:xfrm>
          <a:off x="8061" y="2525243"/>
          <a:ext cx="3034531" cy="182071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Perform interactive visual analytics using Folium and Plotly Dash</a:t>
          </a:r>
          <a:endParaRPr lang="en-US" sz="1900" kern="1200" dirty="0"/>
        </a:p>
      </dsp:txBody>
      <dsp:txXfrm>
        <a:off x="8061" y="2525243"/>
        <a:ext cx="3034531" cy="1820718"/>
      </dsp:txXfrm>
    </dsp:sp>
    <dsp:sp modelId="{C34FF5CA-1A6C-478B-92C0-3625A6EDE8FC}">
      <dsp:nvSpPr>
        <dsp:cNvPr id="0" name=""/>
        <dsp:cNvSpPr/>
      </dsp:nvSpPr>
      <dsp:spPr>
        <a:xfrm>
          <a:off x="3740534" y="2525243"/>
          <a:ext cx="3034531" cy="182071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695" tIns="156081" rIns="148695" bIns="156081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Perform predictive analysis using classification models</a:t>
          </a:r>
          <a:endParaRPr lang="en-US" sz="1900" kern="1200" dirty="0"/>
        </a:p>
        <a:p>
          <a:pPr marL="114300" lvl="1" indent="-114300" algn="l" defTabSz="666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Used grid search to tune parameters and confusion matrices to evaluate models.  </a:t>
          </a:r>
        </a:p>
      </dsp:txBody>
      <dsp:txXfrm>
        <a:off x="3740534" y="2525243"/>
        <a:ext cx="3034531" cy="18207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8CA3CD-B043-4B68-AEB0-1DC08DFEDF98}">
      <dsp:nvSpPr>
        <dsp:cNvPr id="0" name=""/>
        <dsp:cNvSpPr/>
      </dsp:nvSpPr>
      <dsp:spPr>
        <a:xfrm>
          <a:off x="0" y="14810"/>
          <a:ext cx="11010900" cy="11123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In exploratory analysis, we found: </a:t>
          </a:r>
        </a:p>
      </dsp:txBody>
      <dsp:txXfrm>
        <a:off x="54298" y="69108"/>
        <a:ext cx="10902304" cy="1003708"/>
      </dsp:txXfrm>
    </dsp:sp>
    <dsp:sp modelId="{690195AC-B80F-4D28-9F50-07210A52B20B}">
      <dsp:nvSpPr>
        <dsp:cNvPr id="0" name=""/>
        <dsp:cNvSpPr/>
      </dsp:nvSpPr>
      <dsp:spPr>
        <a:xfrm>
          <a:off x="0" y="1127115"/>
          <a:ext cx="11010900" cy="811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9596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The success rate has improved for the most recent flight numbers for all orbits.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Year after year, the success rate of the launches has shown a steady improvement.</a:t>
          </a:r>
        </a:p>
      </dsp:txBody>
      <dsp:txXfrm>
        <a:off x="0" y="1127115"/>
        <a:ext cx="11010900" cy="811440"/>
      </dsp:txXfrm>
    </dsp:sp>
    <dsp:sp modelId="{5B1DC992-1246-499E-B8B8-1EAE7F6ACC3E}">
      <dsp:nvSpPr>
        <dsp:cNvPr id="0" name=""/>
        <dsp:cNvSpPr/>
      </dsp:nvSpPr>
      <dsp:spPr>
        <a:xfrm>
          <a:off x="0" y="1938555"/>
          <a:ext cx="11010900" cy="11123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Using interactive analysis, we found: </a:t>
          </a:r>
        </a:p>
      </dsp:txBody>
      <dsp:txXfrm>
        <a:off x="54298" y="1992853"/>
        <a:ext cx="10902304" cy="1003708"/>
      </dsp:txXfrm>
    </dsp:sp>
    <dsp:sp modelId="{59050B77-9BF5-4FFF-811D-2929E49A7A81}">
      <dsp:nvSpPr>
        <dsp:cNvPr id="0" name=""/>
        <dsp:cNvSpPr/>
      </dsp:nvSpPr>
      <dsp:spPr>
        <a:xfrm>
          <a:off x="0" y="3050859"/>
          <a:ext cx="11010900" cy="1159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9596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Almost 50% of the successful launches occurred at one site, the </a:t>
          </a:r>
          <a:r>
            <a:rPr lang="en-US" sz="2400" i="1" kern="1200" dirty="0"/>
            <a:t>CCAFS LC-40</a:t>
          </a:r>
          <a:r>
            <a:rPr lang="en-US" sz="2400" kern="1200" dirty="0"/>
            <a:t> site. 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 dirty="0"/>
            <a:t>However, upon further analysis, we found only 26.9% of its launches were successful.</a:t>
          </a:r>
        </a:p>
      </dsp:txBody>
      <dsp:txXfrm>
        <a:off x="0" y="3050859"/>
        <a:ext cx="11010900" cy="1159200"/>
      </dsp:txXfrm>
    </dsp:sp>
    <dsp:sp modelId="{32E877AD-7514-488C-BB22-5D57219543EF}">
      <dsp:nvSpPr>
        <dsp:cNvPr id="0" name=""/>
        <dsp:cNvSpPr/>
      </dsp:nvSpPr>
      <dsp:spPr>
        <a:xfrm>
          <a:off x="0" y="4210059"/>
          <a:ext cx="11010900" cy="11123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The best performing predictive model was the Decision Tree model, which achieved an accuracy score of 88.9%. </a:t>
          </a:r>
        </a:p>
      </dsp:txBody>
      <dsp:txXfrm>
        <a:off x="54298" y="4264357"/>
        <a:ext cx="10902304" cy="10037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50DDA5-5548-467F-9F64-3D963AF4D62C}">
      <dsp:nvSpPr>
        <dsp:cNvPr id="0" name=""/>
        <dsp:cNvSpPr/>
      </dsp:nvSpPr>
      <dsp:spPr>
        <a:xfrm>
          <a:off x="0" y="1245"/>
          <a:ext cx="3849624" cy="7252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Executive Summary</a:t>
          </a:r>
        </a:p>
      </dsp:txBody>
      <dsp:txXfrm>
        <a:off x="35405" y="36650"/>
        <a:ext cx="3778814" cy="654459"/>
      </dsp:txXfrm>
    </dsp:sp>
    <dsp:sp modelId="{99F38E1C-9BE9-4F53-9DD3-484FB0681CF2}">
      <dsp:nvSpPr>
        <dsp:cNvPr id="0" name=""/>
        <dsp:cNvSpPr/>
      </dsp:nvSpPr>
      <dsp:spPr>
        <a:xfrm rot="5400000">
          <a:off x="6981404" y="-2296475"/>
          <a:ext cx="580215" cy="684377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Collected using SPACEX API and web-scraping</a:t>
          </a:r>
          <a:r>
            <a:rPr lang="en-US" sz="1800" kern="1200" dirty="0"/>
            <a:t>.</a:t>
          </a:r>
        </a:p>
      </dsp:txBody>
      <dsp:txXfrm rot="-5400000">
        <a:off x="3849624" y="863629"/>
        <a:ext cx="6815452" cy="523567"/>
      </dsp:txXfrm>
    </dsp:sp>
    <dsp:sp modelId="{8322B4F8-F7EF-4F2F-BE0D-67AEB710763E}">
      <dsp:nvSpPr>
        <dsp:cNvPr id="0" name=""/>
        <dsp:cNvSpPr/>
      </dsp:nvSpPr>
      <dsp:spPr>
        <a:xfrm>
          <a:off x="0" y="762778"/>
          <a:ext cx="3849624" cy="7252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collection methodology</a:t>
          </a:r>
        </a:p>
      </dsp:txBody>
      <dsp:txXfrm>
        <a:off x="35405" y="798183"/>
        <a:ext cx="3778814" cy="654459"/>
      </dsp:txXfrm>
    </dsp:sp>
    <dsp:sp modelId="{D7A27CDB-CAE3-4710-AD89-88EBEF036A4B}">
      <dsp:nvSpPr>
        <dsp:cNvPr id="0" name=""/>
        <dsp:cNvSpPr/>
      </dsp:nvSpPr>
      <dsp:spPr>
        <a:xfrm rot="5400000">
          <a:off x="6981404" y="-1534942"/>
          <a:ext cx="580215" cy="684377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Used APIs, filtering, and data mean to prepare data. </a:t>
          </a:r>
        </a:p>
      </dsp:txBody>
      <dsp:txXfrm rot="-5400000">
        <a:off x="3849624" y="1625162"/>
        <a:ext cx="6815452" cy="523567"/>
      </dsp:txXfrm>
    </dsp:sp>
    <dsp:sp modelId="{D15BE17C-A6B5-4321-82AD-80CB8716A655}">
      <dsp:nvSpPr>
        <dsp:cNvPr id="0" name=""/>
        <dsp:cNvSpPr/>
      </dsp:nvSpPr>
      <dsp:spPr>
        <a:xfrm>
          <a:off x="0" y="1524311"/>
          <a:ext cx="3849624" cy="7252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Perform data wrangling</a:t>
          </a:r>
        </a:p>
      </dsp:txBody>
      <dsp:txXfrm>
        <a:off x="35405" y="1559716"/>
        <a:ext cx="3778814" cy="654459"/>
      </dsp:txXfrm>
    </dsp:sp>
    <dsp:sp modelId="{E44956A7-5F62-4B96-9ECD-F4781C54A488}">
      <dsp:nvSpPr>
        <dsp:cNvPr id="0" name=""/>
        <dsp:cNvSpPr/>
      </dsp:nvSpPr>
      <dsp:spPr>
        <a:xfrm>
          <a:off x="0" y="2285843"/>
          <a:ext cx="3849624" cy="7252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Perform exploratory data analysis (EDA) using visualization and SQL</a:t>
          </a:r>
        </a:p>
      </dsp:txBody>
      <dsp:txXfrm>
        <a:off x="35405" y="2321248"/>
        <a:ext cx="3778814" cy="654459"/>
      </dsp:txXfrm>
    </dsp:sp>
    <dsp:sp modelId="{CCBB1AE2-3A19-47EE-B258-B27C8F320378}">
      <dsp:nvSpPr>
        <dsp:cNvPr id="0" name=""/>
        <dsp:cNvSpPr/>
      </dsp:nvSpPr>
      <dsp:spPr>
        <a:xfrm>
          <a:off x="0" y="3047376"/>
          <a:ext cx="3849624" cy="7252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Perform interactive visual analytics using Folium and </a:t>
          </a:r>
          <a:r>
            <a:rPr lang="en-US" sz="2000" kern="1200" dirty="0" err="1"/>
            <a:t>Plotly</a:t>
          </a:r>
          <a:r>
            <a:rPr lang="en-US" sz="2000" kern="1200" dirty="0"/>
            <a:t> Dash</a:t>
          </a:r>
        </a:p>
      </dsp:txBody>
      <dsp:txXfrm>
        <a:off x="35405" y="3082781"/>
        <a:ext cx="3778814" cy="654459"/>
      </dsp:txXfrm>
    </dsp:sp>
    <dsp:sp modelId="{E2CEFE7D-9D98-47D4-A314-BD13A6EF6B8D}">
      <dsp:nvSpPr>
        <dsp:cNvPr id="0" name=""/>
        <dsp:cNvSpPr/>
      </dsp:nvSpPr>
      <dsp:spPr>
        <a:xfrm rot="5400000">
          <a:off x="6981404" y="749655"/>
          <a:ext cx="580215" cy="684377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Used grid search to tune parameters and confusion matrices to evaluate models</a:t>
          </a:r>
          <a:r>
            <a:rPr lang="en-US" sz="1600" kern="1200" dirty="0"/>
            <a:t>.  </a:t>
          </a:r>
        </a:p>
      </dsp:txBody>
      <dsp:txXfrm rot="-5400000">
        <a:off x="3849624" y="3909759"/>
        <a:ext cx="6815452" cy="523567"/>
      </dsp:txXfrm>
    </dsp:sp>
    <dsp:sp modelId="{EDD88FAB-C477-49D9-A4E7-7B85793FE61F}">
      <dsp:nvSpPr>
        <dsp:cNvPr id="0" name=""/>
        <dsp:cNvSpPr/>
      </dsp:nvSpPr>
      <dsp:spPr>
        <a:xfrm>
          <a:off x="0" y="3808909"/>
          <a:ext cx="3849624" cy="7252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Perform predictive analysis using classification models</a:t>
          </a:r>
        </a:p>
      </dsp:txBody>
      <dsp:txXfrm>
        <a:off x="35405" y="3844314"/>
        <a:ext cx="3778814" cy="65445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ADCAD2-F2DE-43C5-991B-F20C4F84E778}">
      <dsp:nvSpPr>
        <dsp:cNvPr id="0" name=""/>
        <dsp:cNvSpPr/>
      </dsp:nvSpPr>
      <dsp:spPr>
        <a:xfrm>
          <a:off x="0" y="20907"/>
          <a:ext cx="10515600" cy="123147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Use the KSC LC 39A Launch Site on Merritt Island, Florida </a:t>
          </a:r>
        </a:p>
      </dsp:txBody>
      <dsp:txXfrm>
        <a:off x="60116" y="81023"/>
        <a:ext cx="10395368" cy="1111247"/>
      </dsp:txXfrm>
    </dsp:sp>
    <dsp:sp modelId="{3EE19A0D-0EB3-474A-A7B2-9CB0F3AEBE47}">
      <dsp:nvSpPr>
        <dsp:cNvPr id="0" name=""/>
        <dsp:cNvSpPr/>
      </dsp:nvSpPr>
      <dsp:spPr>
        <a:xfrm>
          <a:off x="0" y="1341667"/>
          <a:ext cx="10515600" cy="123147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Target ES-L1, GEO, HEO, and SSO Orbits</a:t>
          </a:r>
        </a:p>
      </dsp:txBody>
      <dsp:txXfrm>
        <a:off x="60116" y="1401783"/>
        <a:ext cx="10395368" cy="1111247"/>
      </dsp:txXfrm>
    </dsp:sp>
    <dsp:sp modelId="{A450C330-8FF1-4A40-AAF3-BA77D13F5283}">
      <dsp:nvSpPr>
        <dsp:cNvPr id="0" name=""/>
        <dsp:cNvSpPr/>
      </dsp:nvSpPr>
      <dsp:spPr>
        <a:xfrm>
          <a:off x="0" y="2662427"/>
          <a:ext cx="10515600" cy="123147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Focus on Payload Masses between 4k and 6k kg</a:t>
          </a:r>
        </a:p>
      </dsp:txBody>
      <dsp:txXfrm>
        <a:off x="60116" y="2722543"/>
        <a:ext cx="10395368" cy="1111247"/>
      </dsp:txXfrm>
    </dsp:sp>
    <dsp:sp modelId="{909290C7-8071-4D5A-A97F-817E84039A60}">
      <dsp:nvSpPr>
        <dsp:cNvPr id="0" name=""/>
        <dsp:cNvSpPr/>
      </dsp:nvSpPr>
      <dsp:spPr>
        <a:xfrm>
          <a:off x="0" y="3983186"/>
          <a:ext cx="10515600" cy="123147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Use One of These Boosters: F9 FT B1021.2, B1031.2, B1022, or B1026</a:t>
          </a:r>
        </a:p>
      </dsp:txBody>
      <dsp:txXfrm>
        <a:off x="60116" y="4043302"/>
        <a:ext cx="10395368" cy="11112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252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16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795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hthom2/ibm-capstone/blob/ed3347a837abf8cec33a8f59942ec1ea582df6ca/Data%20Collection%202%20.ipynb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mhthom2/ibm-capstone/blob/ed3347a837abf8cec33a8f59942ec1ea582df6ca/Data%20Wrangling.ipynb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hthom2/ibm-capstone/blob/ed3347a837abf8cec33a8f59942ec1ea582df6ca/Visualization.ipynb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hthom2/ibm-capstone/blob/ed3347a837abf8cec33a8f59942ec1ea582df6ca/SQL.ipynb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hthom2/ibm-capstone/blob/ed3347a837abf8cec33a8f59942ec1ea582df6ca/Folium.ipynb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hthom2/ibm-capstone/blob/ed3347a837abf8cec33a8f59942ec1ea582df6ca/dash_board.py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hthom2/ibm-capstone/blob/ed3347a837abf8cec33a8f59942ec1ea582df6ca/Predictive%20Analysis.ipynb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mhthom2/ibm-capstone/blob/ed3347a837abf8cec33a8f59942ec1ea582df6ca/my_data1.db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mhthom2/ibm-capstone/blob/ed3347a837abf8cec33a8f59942ec1ea582df6ca/Data%20Collection%201.ipynb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Matthew H Thomas</a:t>
            </a:r>
          </a:p>
          <a:p>
            <a:r>
              <a:rPr lang="en-US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March 10, 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841248" y="334644"/>
            <a:ext cx="10509504" cy="1076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</a:rPr>
              <a:t>Data Collection – Web Scraping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/>
          </p:cNvSpPr>
          <p:nvPr/>
        </p:nvSpPr>
        <p:spPr>
          <a:xfrm>
            <a:off x="8403493" y="5554192"/>
            <a:ext cx="2320296" cy="339720"/>
          </a:xfrm>
          <a:prstGeom prst="rect">
            <a:avLst/>
          </a:prstGeom>
        </p:spPr>
        <p:txBody>
          <a:bodyPr/>
          <a:lstStyle/>
          <a:p>
            <a:pPr defTabSz="768096">
              <a:spcAft>
                <a:spcPts val="600"/>
              </a:spcAft>
            </a:pPr>
            <a:fld id="{5075537C-CA84-1446-933C-8E9D027F9201}" type="slidenum">
              <a:rPr lang="en-US" sz="151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68096"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/>
          </p:cNvSpPr>
          <p:nvPr/>
        </p:nvSpPr>
        <p:spPr>
          <a:xfrm>
            <a:off x="841248" y="1991984"/>
            <a:ext cx="4248276" cy="437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latin typeface="Abadi" panose="020B0604020104020204" pitchFamily="34" charset="0"/>
              </a:rPr>
              <a:t>To web scrape the Wiki HTML pages related to the launches, we used the Python </a:t>
            </a:r>
            <a:r>
              <a:rPr lang="en-US" sz="2400" b="1" dirty="0" err="1">
                <a:latin typeface="Abadi" panose="020B0604020104020204" pitchFamily="34" charset="0"/>
              </a:rPr>
              <a:t>BeautifulSoup</a:t>
            </a:r>
            <a:r>
              <a:rPr lang="en-US" sz="2400" dirty="0">
                <a:latin typeface="Abadi" panose="020B0604020104020204" pitchFamily="34" charset="0"/>
              </a:rPr>
              <a:t> package.</a:t>
            </a:r>
          </a:p>
          <a:p>
            <a:r>
              <a:rPr lang="en-US" sz="2400" dirty="0">
                <a:latin typeface="Abadi" panose="020B0604020104020204" pitchFamily="34" charset="0"/>
              </a:rPr>
              <a:t>The downloaded data was formatted as tables.    </a:t>
            </a:r>
          </a:p>
          <a:p>
            <a:r>
              <a:rPr lang="en-US" sz="2400" dirty="0">
                <a:latin typeface="Abadi" panose="020B0604020104020204" pitchFamily="34" charset="0"/>
              </a:rPr>
              <a:t>We then parsed the data from those tables and converted them into a </a:t>
            </a:r>
            <a:r>
              <a:rPr lang="en-US" sz="2400" b="1" dirty="0">
                <a:latin typeface="Abadi" panose="020B0604020104020204" pitchFamily="34" charset="0"/>
              </a:rPr>
              <a:t>pandas</a:t>
            </a:r>
            <a:r>
              <a:rPr lang="en-US" sz="2400" dirty="0">
                <a:latin typeface="Abadi" panose="020B0604020104020204" pitchFamily="34" charset="0"/>
              </a:rPr>
              <a:t> data frame for further visualization and analysis. 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E36507B-8BD4-7769-C2F1-121A12E6B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473" y="2005097"/>
            <a:ext cx="7123843" cy="38965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08B66F-555A-6FD2-87CB-E1426006713B}"/>
              </a:ext>
            </a:extLst>
          </p:cNvPr>
          <p:cNvSpPr txBox="1"/>
          <p:nvPr/>
        </p:nvSpPr>
        <p:spPr>
          <a:xfrm>
            <a:off x="6674643" y="6161700"/>
            <a:ext cx="3932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Link to notebook on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630936" y="502920"/>
            <a:ext cx="341985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Wrangling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36006" y="149225"/>
            <a:ext cx="6894576" cy="468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/>
              <a:t>To transform this raw data into a clean dataset, we must address three issues: </a:t>
            </a:r>
          </a:p>
          <a:p>
            <a:pPr lvl="1"/>
            <a:r>
              <a:rPr lang="en-US" sz="2000" dirty="0"/>
              <a:t>Replacing id numbers with data. </a:t>
            </a:r>
          </a:p>
          <a:p>
            <a:pPr lvl="1"/>
            <a:r>
              <a:rPr lang="en-US" sz="2000" dirty="0"/>
              <a:t>Filtering Falcon 1 launch data.</a:t>
            </a:r>
          </a:p>
          <a:p>
            <a:pPr lvl="1"/>
            <a:r>
              <a:rPr lang="en-US" sz="2000" dirty="0"/>
              <a:t>Dealing with null values.</a:t>
            </a:r>
          </a:p>
          <a:p>
            <a:r>
              <a:rPr lang="en-US" sz="2400" dirty="0"/>
              <a:t>For some the columns, there is just an identification number, not actual data.  </a:t>
            </a:r>
          </a:p>
          <a:p>
            <a:pPr lvl="1"/>
            <a:r>
              <a:rPr lang="en-US" sz="2000" dirty="0"/>
              <a:t>This means we will need to use the API again to target other endpoint data. </a:t>
            </a:r>
          </a:p>
          <a:p>
            <a:pPr lvl="1"/>
            <a:r>
              <a:rPr lang="en-US" sz="2000" dirty="0"/>
              <a:t>These endpoints include information about the booster, launchpad, payload, and core. </a:t>
            </a:r>
          </a:p>
          <a:p>
            <a:endParaRPr lang="en-US" sz="2400" dirty="0"/>
          </a:p>
          <a:p>
            <a:endParaRPr lang="en-US" sz="9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0C7303-4447-C100-FBE0-A8B9C7063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240" y="4165105"/>
            <a:ext cx="6719519" cy="246942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E61B65-B318-A47B-2F99-61C6C85D3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C54D8E4-791B-212D-4B21-F5554AC3091F}"/>
              </a:ext>
            </a:extLst>
          </p:cNvPr>
          <p:cNvSpPr txBox="1">
            <a:spLocks/>
          </p:cNvSpPr>
          <p:nvPr/>
        </p:nvSpPr>
        <p:spPr>
          <a:xfrm>
            <a:off x="841248" y="334644"/>
            <a:ext cx="10509504" cy="1076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fontAlgn="auto"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Data Wrangling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BCBB71-22AE-0BDB-9283-E5B280A4B91D}"/>
              </a:ext>
            </a:extLst>
          </p:cNvPr>
          <p:cNvSpPr>
            <a:spLocks/>
          </p:cNvSpPr>
          <p:nvPr/>
        </p:nvSpPr>
        <p:spPr>
          <a:xfrm>
            <a:off x="8286037" y="5809897"/>
            <a:ext cx="2416419" cy="353793"/>
          </a:xfrm>
          <a:prstGeom prst="rect">
            <a:avLst/>
          </a:prstGeom>
        </p:spPr>
        <p:txBody>
          <a:bodyPr/>
          <a:lstStyle/>
          <a:p>
            <a:pPr algn="r" defTabSz="804672">
              <a:spcAft>
                <a:spcPts val="600"/>
              </a:spcAft>
              <a:defRPr/>
            </a:pPr>
            <a:fld id="{5075537C-CA84-1446-933C-8E9D027F9201}" type="slidenum">
              <a:rPr lang="en-US" sz="1408" kern="1200">
                <a:solidFill>
                  <a:srgbClr val="0056AF"/>
                </a:solidFill>
                <a:latin typeface="Abadi" panose="020B0604020104020204" pitchFamily="34" charset="0"/>
                <a:ea typeface="+mn-ea"/>
                <a:cs typeface="+mn-cs"/>
              </a:rPr>
              <a:pPr algn="r" defTabSz="804672">
                <a:spcAft>
                  <a:spcPts val="600"/>
                </a:spcAft>
                <a:defRPr/>
              </a:pPr>
              <a:t>12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4E772C-7DDF-767B-EE38-040BF17A1573}"/>
              </a:ext>
            </a:extLst>
          </p:cNvPr>
          <p:cNvSpPr txBox="1"/>
          <p:nvPr/>
        </p:nvSpPr>
        <p:spPr>
          <a:xfrm>
            <a:off x="7478331" y="5947448"/>
            <a:ext cx="2707284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04672">
              <a:spcAft>
                <a:spcPts val="600"/>
              </a:spcAft>
              <a:defRPr/>
            </a:pPr>
            <a:r>
              <a:rPr lang="en-US" sz="1584" kern="120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  <a:ea typeface="+mn-ea"/>
                <a:cs typeface="+mn-cs"/>
                <a:hlinkClick r:id="rId2"/>
              </a:rPr>
              <a:t>Link to notebook on </a:t>
            </a:r>
            <a:r>
              <a:rPr lang="en-US" sz="1584" kern="1200" err="1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  <a:ea typeface="+mn-ea"/>
                <a:cs typeface="+mn-cs"/>
                <a:hlinkClick r:id="rId2"/>
              </a:rPr>
              <a:t>Github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A5A5A5">
                  <a:lumMod val="25000"/>
                </a:srgbClr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pic>
        <p:nvPicPr>
          <p:cNvPr id="6" name="Picture 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A9D090D8-3D78-00CF-26BA-BD3A12056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645" y="1737360"/>
            <a:ext cx="9148302" cy="131486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ED1E4EB-F390-24B6-0726-E40BE4C3B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472" y="3490221"/>
            <a:ext cx="4474299" cy="2365394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8BD47E9-26F8-7F05-ED8F-002CDAE1C8AC}"/>
              </a:ext>
            </a:extLst>
          </p:cNvPr>
          <p:cNvSpPr>
            <a:spLocks/>
          </p:cNvSpPr>
          <p:nvPr/>
        </p:nvSpPr>
        <p:spPr>
          <a:xfrm>
            <a:off x="781111" y="1639836"/>
            <a:ext cx="5648452" cy="4650848"/>
          </a:xfrm>
          <a:prstGeom prst="rect">
            <a:avLst/>
          </a:prstGeom>
          <a:solidFill>
            <a:srgbClr val="00B0F0"/>
          </a:solidFill>
        </p:spPr>
        <p:txBody>
          <a:bodyPr/>
          <a:lstStyle/>
          <a:p>
            <a:pPr defTabSz="804672">
              <a:spcAft>
                <a:spcPts val="600"/>
              </a:spcAft>
            </a:pPr>
            <a:r>
              <a:rPr lang="en-US" sz="2400" kern="1200" dirty="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rPr>
              <a:t>The raw data includes launch data about both Falcon 1 and Falcon 9 boosters. </a:t>
            </a:r>
          </a:p>
          <a:p>
            <a:pPr marL="402336" lvl="1" defTabSz="804672">
              <a:spcAft>
                <a:spcPts val="600"/>
              </a:spcAft>
            </a:pPr>
            <a:r>
              <a:rPr lang="en-US" sz="2000" kern="1200" dirty="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rPr>
              <a:t>Since we only want data about the Falcon 9 booster, we filtered</a:t>
            </a:r>
            <a:r>
              <a:rPr lang="en-US" sz="2000" dirty="0">
                <a:latin typeface="Abadi" panose="020B0604020104020204" pitchFamily="34" charset="0"/>
              </a:rPr>
              <a:t> </a:t>
            </a:r>
            <a:r>
              <a:rPr lang="en-US" sz="2000" kern="1200" dirty="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rPr>
              <a:t>the data to remove the Falcon 1 launches. </a:t>
            </a:r>
          </a:p>
          <a:p>
            <a:pPr defTabSz="804672">
              <a:spcAft>
                <a:spcPts val="600"/>
              </a:spcAft>
            </a:pPr>
            <a:r>
              <a:rPr lang="en-US" sz="2400" kern="1200" dirty="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rPr>
              <a:t>Finally,  some of the data contains NULL values. </a:t>
            </a:r>
          </a:p>
          <a:p>
            <a:pPr marL="402336" lvl="1" defTabSz="804672">
              <a:spcAft>
                <a:spcPts val="600"/>
              </a:spcAft>
            </a:pPr>
            <a:r>
              <a:rPr lang="en-US" sz="2000" kern="1200" dirty="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rPr>
              <a:t>For the NULLS in payload mass data, we replaced missing values with the mean of the payload masses.</a:t>
            </a:r>
          </a:p>
          <a:p>
            <a:pPr marL="402336" lvl="1" defTabSz="804672">
              <a:spcAft>
                <a:spcPts val="600"/>
              </a:spcAft>
            </a:pPr>
            <a:r>
              <a:rPr lang="en-US" sz="2000" kern="1200" dirty="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rPr>
              <a:t>In the column with the landing pad data, the NULL values were retained, because they represent when a landing pad is not used. </a:t>
            </a:r>
          </a:p>
          <a:p>
            <a:pPr defTabSz="804672">
              <a:spcAft>
                <a:spcPts val="600"/>
              </a:spcAft>
            </a:pPr>
            <a:endParaRPr lang="en-US" sz="1584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631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EDA with Data Visualization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/>
          </p:cNvSpPr>
          <p:nvPr/>
        </p:nvSpPr>
        <p:spPr>
          <a:xfrm>
            <a:off x="8063451" y="5821212"/>
            <a:ext cx="2150772" cy="314899"/>
          </a:xfrm>
          <a:prstGeom prst="rect">
            <a:avLst/>
          </a:prstGeom>
        </p:spPr>
        <p:txBody>
          <a:bodyPr/>
          <a:lstStyle/>
          <a:p>
            <a:pPr defTabSz="713232">
              <a:spcAft>
                <a:spcPts val="600"/>
              </a:spcAft>
            </a:pPr>
            <a:fld id="{5075537C-CA84-1446-933C-8E9D027F9201}" type="slidenum">
              <a:rPr lang="en-US" sz="140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13232"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/>
          </p:cNvSpPr>
          <p:nvPr/>
        </p:nvSpPr>
        <p:spPr>
          <a:xfrm>
            <a:off x="419100" y="1803401"/>
            <a:ext cx="11582400" cy="424814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defTabSz="713232">
              <a:spcBef>
                <a:spcPts val="1092"/>
              </a:spcBef>
            </a:pPr>
            <a:r>
              <a:rPr lang="en-US" sz="2400" kern="1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ea"/>
                <a:cs typeface="+mn-cs"/>
              </a:rPr>
              <a:t>In the exploratory data analysis, we used three visualization types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 identify</a:t>
            </a:r>
            <a:r>
              <a:rPr lang="en-US" sz="2400" kern="1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ea"/>
                <a:cs typeface="+mn-cs"/>
              </a:rPr>
              <a:t> success rate patterns in the data. </a:t>
            </a:r>
          </a:p>
          <a:p>
            <a:pPr defTabSz="713232">
              <a:spcBef>
                <a:spcPts val="1092"/>
              </a:spcBef>
            </a:pPr>
            <a:r>
              <a:rPr lang="en-US" sz="2400" kern="1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ea"/>
                <a:cs typeface="+mn-cs"/>
              </a:rPr>
              <a:t>In two scatter plots, we examined the relationship between flight numbers and launch sites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400" kern="1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ea"/>
                <a:cs typeface="+mn-cs"/>
              </a:rPr>
              <a:t>as well a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 to </a:t>
            </a:r>
            <a:r>
              <a:rPr lang="en-US" sz="2400" kern="1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ea"/>
                <a:cs typeface="+mn-cs"/>
              </a:rPr>
              <a:t>payload orbits, to identify any success rate patterns related to flight number.   </a:t>
            </a:r>
          </a:p>
          <a:p>
            <a:pPr defTabSz="713232">
              <a:spcBef>
                <a:spcPts val="1092"/>
              </a:spcBef>
            </a:pPr>
            <a:r>
              <a:rPr lang="en-US" sz="2400" kern="1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ea"/>
                <a:cs typeface="+mn-cs"/>
              </a:rPr>
              <a:t>In other scatter plots, we also analyzed the relationship between payload mass and launch sites and also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 </a:t>
            </a:r>
            <a:r>
              <a:rPr lang="en-US" sz="2400" kern="1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ea"/>
                <a:cs typeface="+mn-cs"/>
              </a:rPr>
              <a:t>orbits, looking for success patterns related to payload mass. </a:t>
            </a:r>
          </a:p>
          <a:p>
            <a:pPr defTabSz="713232">
              <a:spcBef>
                <a:spcPts val="1092"/>
              </a:spcBef>
            </a:pPr>
            <a:r>
              <a:rPr lang="en-US" sz="2400" kern="1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ea"/>
                <a:cs typeface="+mn-cs"/>
              </a:rPr>
              <a:t>To determine whether the orbit affects the success rate, we compared the success rates of orbits in a bar chart. </a:t>
            </a:r>
          </a:p>
          <a:p>
            <a:pPr defTabSz="713232">
              <a:spcBef>
                <a:spcPts val="1092"/>
              </a:spcBef>
            </a:pPr>
            <a:r>
              <a:rPr lang="en-US" sz="2400" kern="1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ea"/>
                <a:cs typeface="+mn-cs"/>
              </a:rPr>
              <a:t>And finally, we used a line plot to identify any patterns in the success rate over time. </a:t>
            </a:r>
            <a:endParaRPr lang="en-US" sz="24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76F3D0-61A1-CDCF-E192-4E2DCB98E547}"/>
              </a:ext>
            </a:extLst>
          </p:cNvPr>
          <p:cNvSpPr txBox="1"/>
          <p:nvPr/>
        </p:nvSpPr>
        <p:spPr>
          <a:xfrm>
            <a:off x="4159347" y="6254717"/>
            <a:ext cx="4101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13232">
              <a:spcBef>
                <a:spcPts val="1092"/>
              </a:spcBef>
            </a:pPr>
            <a:r>
              <a:rPr lang="en-US" sz="20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  <a:hlinkClick r:id="rId2"/>
              </a:rPr>
              <a:t>Link to notebook on </a:t>
            </a:r>
            <a:r>
              <a:rPr lang="en-US" sz="2000" kern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  <a:hlinkClick r:id="rId2"/>
              </a:rPr>
              <a:t>Github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838200" y="459863"/>
            <a:ext cx="10515600" cy="1004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EDA with SQL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/>
          </p:cNvSpPr>
          <p:nvPr/>
        </p:nvSpPr>
        <p:spPr>
          <a:xfrm>
            <a:off x="9233676" y="5812325"/>
            <a:ext cx="2321690" cy="339924"/>
          </a:xfrm>
          <a:prstGeom prst="rect">
            <a:avLst/>
          </a:prstGeom>
        </p:spPr>
        <p:txBody>
          <a:bodyPr/>
          <a:lstStyle/>
          <a:p>
            <a:pPr defTabSz="768096">
              <a:spcAft>
                <a:spcPts val="600"/>
              </a:spcAft>
            </a:pPr>
            <a:fld id="{5075537C-CA84-1446-933C-8E9D027F9201}" type="slidenum">
              <a:rPr lang="en-US" sz="151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68096">
                <a:spcAft>
                  <a:spcPts val="600"/>
                </a:spcAft>
              </a:pPr>
              <a:t>14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/>
          </p:cNvSpPr>
          <p:nvPr/>
        </p:nvSpPr>
        <p:spPr>
          <a:xfrm>
            <a:off x="906893" y="1621548"/>
            <a:ext cx="3862581" cy="462693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342900" indent="-342900" defTabSz="768096">
              <a:spcBef>
                <a:spcPts val="1176"/>
              </a:spcBef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CREATE TABLE</a:t>
            </a:r>
          </a:p>
          <a:p>
            <a:pPr marL="669798" lvl="1" indent="-285750" defTabSz="768096">
              <a:spcBef>
                <a:spcPts val="1176"/>
              </a:spcBef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Table Creation</a:t>
            </a:r>
          </a:p>
          <a:p>
            <a:pPr marL="342900" indent="-342900" defTabSz="768096">
              <a:spcBef>
                <a:spcPts val="1176"/>
              </a:spcBef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SELECT</a:t>
            </a:r>
          </a:p>
          <a:p>
            <a:pPr marL="669798" lvl="1" indent="-285750" defTabSz="768096">
              <a:spcBef>
                <a:spcPts val="1176"/>
              </a:spcBef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Selecting table columns</a:t>
            </a:r>
          </a:p>
          <a:p>
            <a:pPr marL="342900" indent="-342900" defTabSz="768096">
              <a:spcBef>
                <a:spcPts val="1176"/>
              </a:spcBef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WHERE</a:t>
            </a:r>
          </a:p>
          <a:p>
            <a:pPr marL="669798" lvl="1" indent="-285750" defTabSz="768096">
              <a:spcBef>
                <a:spcPts val="1176"/>
              </a:spcBef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Conditionals </a:t>
            </a:r>
          </a:p>
          <a:p>
            <a:pPr marL="342900" indent="-342900" defTabSz="768096">
              <a:spcBef>
                <a:spcPts val="1176"/>
              </a:spcBef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LIKE</a:t>
            </a:r>
          </a:p>
          <a:p>
            <a:pPr marL="669798" lvl="1" indent="-285750" defTabSz="768096">
              <a:spcBef>
                <a:spcPts val="1176"/>
              </a:spcBef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Contains specific sub-strings </a:t>
            </a:r>
          </a:p>
          <a:p>
            <a:pPr marL="342900" indent="-342900" defTabSz="768096">
              <a:spcBef>
                <a:spcPts val="1176"/>
              </a:spcBef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GROUP BY</a:t>
            </a:r>
          </a:p>
          <a:p>
            <a:pPr marL="669798" lvl="1" indent="-285750" defTabSz="768096">
              <a:spcBef>
                <a:spcPts val="1176"/>
              </a:spcBef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Divide into groups </a:t>
            </a:r>
            <a:endParaRPr lang="en-US" sz="168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ea typeface="+mn-ea"/>
              <a:cs typeface="+mn-cs"/>
            </a:endParaRPr>
          </a:p>
          <a:p>
            <a:pPr defTabSz="768096"/>
            <a:endParaRPr lang="en-US" sz="1512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768096"/>
            <a:endParaRPr lang="en-US" sz="1512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6D44BE-F7CB-A2DF-195B-D7E1053CEDC0}"/>
              </a:ext>
            </a:extLst>
          </p:cNvPr>
          <p:cNvSpPr txBox="1"/>
          <p:nvPr/>
        </p:nvSpPr>
        <p:spPr>
          <a:xfrm>
            <a:off x="9060665" y="3438809"/>
            <a:ext cx="2435322" cy="1066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68096">
              <a:spcAft>
                <a:spcPts val="600"/>
              </a:spcAft>
            </a:pPr>
            <a:r>
              <a:rPr lang="en-US" sz="2016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Link to notebook on </a:t>
            </a:r>
            <a:r>
              <a:rPr lang="en-US" sz="2016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  <a:hlinkClick r:id="rId2"/>
              </a:rPr>
              <a:t>Github</a:t>
            </a:r>
            <a:endParaRPr lang="en-US" sz="2016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DDCC4AFF-D74F-ED34-A2DC-7D193861B613}"/>
              </a:ext>
            </a:extLst>
          </p:cNvPr>
          <p:cNvSpPr txBox="1">
            <a:spLocks/>
          </p:cNvSpPr>
          <p:nvPr/>
        </p:nvSpPr>
        <p:spPr>
          <a:xfrm>
            <a:off x="4865883" y="1621549"/>
            <a:ext cx="4142167" cy="462693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2024" indent="-192024" defTabSz="768096">
              <a:lnSpc>
                <a:spcPct val="100000"/>
              </a:lnSpc>
              <a:spcBef>
                <a:spcPts val="1176"/>
              </a:spcBef>
            </a:pPr>
            <a:r>
              <a:rPr lang="en-US" sz="24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ORDER BY</a:t>
            </a:r>
          </a:p>
          <a:p>
            <a:pPr marL="576072" lvl="1" indent="-192024" defTabSz="768096">
              <a:lnSpc>
                <a:spcPct val="100000"/>
              </a:lnSpc>
              <a:spcBef>
                <a:spcPts val="1176"/>
              </a:spcBef>
            </a:pPr>
            <a:r>
              <a:rPr lang="en-US" sz="18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Sort rows  </a:t>
            </a:r>
          </a:p>
          <a:p>
            <a:pPr marL="192024" indent="-192024" defTabSz="768096">
              <a:lnSpc>
                <a:spcPct val="100000"/>
              </a:lnSpc>
              <a:spcBef>
                <a:spcPts val="1176"/>
              </a:spcBef>
            </a:pPr>
            <a:r>
              <a:rPr lang="en-US" sz="24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AVG</a:t>
            </a:r>
          </a:p>
          <a:p>
            <a:pPr marL="576072" lvl="1" indent="-192024" defTabSz="768096">
              <a:lnSpc>
                <a:spcPct val="100000"/>
              </a:lnSpc>
              <a:spcBef>
                <a:spcPts val="1176"/>
              </a:spcBef>
            </a:pPr>
            <a:r>
              <a:rPr lang="en-US" sz="18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Find average value</a:t>
            </a:r>
          </a:p>
          <a:p>
            <a:pPr marL="192024" indent="-192024" defTabSz="768096">
              <a:lnSpc>
                <a:spcPct val="100000"/>
              </a:lnSpc>
              <a:spcBef>
                <a:spcPts val="1176"/>
              </a:spcBef>
            </a:pPr>
            <a:r>
              <a:rPr lang="en-US" sz="24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SUM </a:t>
            </a:r>
          </a:p>
          <a:p>
            <a:pPr marL="576072" lvl="1" indent="-192024" defTabSz="768096">
              <a:lnSpc>
                <a:spcPct val="100000"/>
              </a:lnSpc>
              <a:spcBef>
                <a:spcPts val="1176"/>
              </a:spcBef>
            </a:pPr>
            <a:r>
              <a:rPr lang="en-US" sz="18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Add values together </a:t>
            </a:r>
          </a:p>
          <a:p>
            <a:pPr marL="192024" indent="-192024" defTabSz="768096">
              <a:lnSpc>
                <a:spcPct val="100000"/>
              </a:lnSpc>
              <a:spcBef>
                <a:spcPts val="1176"/>
              </a:spcBef>
            </a:pPr>
            <a:r>
              <a:rPr lang="en-US" sz="24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COUNT</a:t>
            </a:r>
          </a:p>
          <a:p>
            <a:pPr marL="576072" lvl="1" indent="-192024" defTabSz="768096">
              <a:lnSpc>
                <a:spcPct val="100000"/>
              </a:lnSpc>
              <a:spcBef>
                <a:spcPts val="1176"/>
              </a:spcBef>
            </a:pPr>
            <a:r>
              <a:rPr lang="en-US" sz="18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Count rows</a:t>
            </a:r>
          </a:p>
          <a:p>
            <a:pPr marL="192024" indent="-192024" defTabSz="768096">
              <a:lnSpc>
                <a:spcPct val="100000"/>
              </a:lnSpc>
              <a:spcBef>
                <a:spcPts val="1176"/>
              </a:spcBef>
            </a:pPr>
            <a:r>
              <a:rPr lang="en-US" sz="24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LIMIT</a:t>
            </a:r>
          </a:p>
          <a:p>
            <a:pPr marL="576072" lvl="1" indent="-192024" defTabSz="768096">
              <a:spcBef>
                <a:spcPts val="420"/>
              </a:spcBef>
            </a:pPr>
            <a:r>
              <a:rPr lang="en-US" sz="1800" kern="1200" dirty="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rPr>
              <a:t>Restrict number of rows</a:t>
            </a:r>
            <a:r>
              <a:rPr lang="en-US" sz="1680" kern="1200" dirty="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rPr>
              <a:t> </a:t>
            </a:r>
          </a:p>
          <a:p>
            <a:pPr marL="192024" indent="-192024" defTabSz="768096">
              <a:spcBef>
                <a:spcPts val="840"/>
              </a:spcBef>
            </a:pPr>
            <a:endParaRPr lang="en-US" sz="2352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FD4B8298-B40A-4507-C71F-185C9CC1277B}"/>
              </a:ext>
            </a:extLst>
          </p:cNvPr>
          <p:cNvSpPr>
            <a:spLocks/>
          </p:cNvSpPr>
          <p:nvPr/>
        </p:nvSpPr>
        <p:spPr>
          <a:xfrm>
            <a:off x="441577" y="1002637"/>
            <a:ext cx="3862581" cy="64283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defTabSz="768096">
              <a:spcBef>
                <a:spcPts val="1176"/>
              </a:spcBef>
            </a:pPr>
            <a:r>
              <a:rPr lang="en-US" sz="28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SQL Commands Used:</a:t>
            </a:r>
            <a:endParaRPr lang="en-US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ea typeface="+mn-ea"/>
              <a:cs typeface="+mn-cs"/>
            </a:endParaRPr>
          </a:p>
          <a:p>
            <a:pPr defTabSz="768096"/>
            <a:endParaRPr lang="en-US" sz="16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768096"/>
            <a:endParaRPr lang="en-US" sz="1512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586478" y="1683756"/>
            <a:ext cx="3115265" cy="23963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Build an Interactive Map with Folium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/>
          </p:cNvSpPr>
          <p:nvPr/>
        </p:nvSpPr>
        <p:spPr>
          <a:xfrm>
            <a:off x="10472071" y="6354066"/>
            <a:ext cx="1722114" cy="252139"/>
          </a:xfrm>
          <a:prstGeom prst="rect">
            <a:avLst/>
          </a:prstGeom>
        </p:spPr>
        <p:txBody>
          <a:bodyPr/>
          <a:lstStyle/>
          <a:p>
            <a:pPr defTabSz="566928">
              <a:spcAft>
                <a:spcPts val="600"/>
              </a:spcAft>
            </a:pPr>
            <a:fld id="{5075537C-CA84-1446-933C-8E9D027F9201}" type="slidenum">
              <a:rPr lang="en-US" sz="111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566928">
                <a:spcAft>
                  <a:spcPts val="600"/>
                </a:spcAft>
              </a:pPr>
              <a:t>15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/>
          </p:cNvSpPr>
          <p:nvPr/>
        </p:nvSpPr>
        <p:spPr>
          <a:xfrm>
            <a:off x="4302087" y="418041"/>
            <a:ext cx="3587826" cy="727220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566928">
              <a:spcBef>
                <a:spcPts val="868"/>
              </a:spcBef>
            </a:pPr>
            <a:r>
              <a:rPr lang="en-US" sz="32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Map Objects Used: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B2B284-B0D5-9D25-A3BE-45ACDB819053}"/>
              </a:ext>
            </a:extLst>
          </p:cNvPr>
          <p:cNvSpPr txBox="1"/>
          <p:nvPr/>
        </p:nvSpPr>
        <p:spPr>
          <a:xfrm>
            <a:off x="4349903" y="5177913"/>
            <a:ext cx="3492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66928">
              <a:spcBef>
                <a:spcPts val="868"/>
              </a:spcBef>
            </a:pPr>
            <a:r>
              <a:rPr lang="en-US" sz="24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  <a:hlinkClick r:id="rId2"/>
              </a:rPr>
              <a:t>Link to notebook on </a:t>
            </a:r>
            <a:r>
              <a:rPr lang="en-US" sz="2400" kern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  <a:hlinkClick r:id="rId2"/>
              </a:rPr>
              <a:t>Github</a:t>
            </a:r>
            <a:endParaRPr lang="en-US" sz="4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8DBA24D2-10BA-3F8A-4114-9D883CB97B05}"/>
              </a:ext>
            </a:extLst>
          </p:cNvPr>
          <p:cNvSpPr txBox="1">
            <a:spLocks/>
          </p:cNvSpPr>
          <p:nvPr/>
        </p:nvSpPr>
        <p:spPr>
          <a:xfrm>
            <a:off x="8314127" y="1264588"/>
            <a:ext cx="3738020" cy="5341617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1732" indent="-141732" defTabSz="566928">
              <a:lnSpc>
                <a:spcPct val="100000"/>
              </a:lnSpc>
              <a:spcBef>
                <a:spcPts val="868"/>
              </a:spcBef>
            </a:pPr>
            <a:r>
              <a:rPr lang="en-US" sz="4400" b="1" kern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MarkerCluster</a:t>
            </a:r>
            <a:endParaRPr lang="en-US" sz="4400" b="1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ea typeface="+mn-ea"/>
              <a:cs typeface="+mn-cs"/>
            </a:endParaRPr>
          </a:p>
          <a:p>
            <a:pPr marL="425196" lvl="1" indent="-141732" defTabSz="566928">
              <a:lnSpc>
                <a:spcPct val="100000"/>
              </a:lnSpc>
              <a:spcBef>
                <a:spcPts val="868"/>
              </a:spcBef>
            </a:pPr>
            <a:r>
              <a:rPr lang="en-US" sz="44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 Used to group Markers identifying successful and failed launches at each site.</a:t>
            </a:r>
          </a:p>
          <a:p>
            <a:pPr marL="141732" indent="-141732" defTabSz="566928">
              <a:lnSpc>
                <a:spcPct val="100000"/>
              </a:lnSpc>
              <a:spcBef>
                <a:spcPts val="868"/>
              </a:spcBef>
            </a:pPr>
            <a:r>
              <a:rPr lang="en-US" sz="4400" b="1" kern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PolyLine</a:t>
            </a:r>
            <a:endParaRPr lang="en-US" sz="4400" b="1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ea typeface="+mn-ea"/>
              <a:cs typeface="+mn-cs"/>
            </a:endParaRPr>
          </a:p>
          <a:p>
            <a:pPr marL="425196" lvl="1" indent="-141732" defTabSz="566928">
              <a:lnSpc>
                <a:spcPct val="100000"/>
              </a:lnSpc>
              <a:spcBef>
                <a:spcPts val="868"/>
              </a:spcBef>
            </a:pPr>
            <a:r>
              <a:rPr lang="en-US" sz="44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 Used to mark proximity of railroads, highways, coast, and cities to sites. </a:t>
            </a:r>
          </a:p>
          <a:p>
            <a:pPr marL="141732" indent="-141732" defTabSz="566928">
              <a:lnSpc>
                <a:spcPct val="100000"/>
              </a:lnSpc>
              <a:spcBef>
                <a:spcPts val="868"/>
              </a:spcBef>
            </a:pPr>
            <a:r>
              <a:rPr lang="en-US" sz="4400" b="1" kern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MousePosition</a:t>
            </a:r>
            <a:endParaRPr lang="en-US" sz="4400" b="1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ea typeface="+mn-ea"/>
              <a:cs typeface="+mn-cs"/>
            </a:endParaRPr>
          </a:p>
          <a:p>
            <a:pPr marL="425196" lvl="1" indent="-141732" defTabSz="566928">
              <a:lnSpc>
                <a:spcPct val="100000"/>
              </a:lnSpc>
              <a:spcBef>
                <a:spcPts val="868"/>
              </a:spcBef>
            </a:pPr>
            <a:r>
              <a:rPr lang="en-US" sz="44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 Used to get latitude and longitude of proximity objects.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D1044367-6DFA-D38E-73B1-063B52895C13}"/>
              </a:ext>
            </a:extLst>
          </p:cNvPr>
          <p:cNvSpPr txBox="1">
            <a:spLocks/>
          </p:cNvSpPr>
          <p:nvPr/>
        </p:nvSpPr>
        <p:spPr>
          <a:xfrm>
            <a:off x="4302087" y="1264588"/>
            <a:ext cx="3872187" cy="365533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1732" indent="-141732" defTabSz="566928">
              <a:lnSpc>
                <a:spcPct val="100000"/>
              </a:lnSpc>
              <a:spcBef>
                <a:spcPts val="868"/>
              </a:spcBef>
            </a:pPr>
            <a:r>
              <a:rPr lang="en-US" sz="2400" b="1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Marker</a:t>
            </a:r>
          </a:p>
          <a:p>
            <a:pPr marL="425196" lvl="1" indent="-141732" defTabSz="566928">
              <a:lnSpc>
                <a:spcPct val="100000"/>
              </a:lnSpc>
              <a:spcBef>
                <a:spcPts val="868"/>
              </a:spcBef>
            </a:pPr>
            <a:r>
              <a:rPr lang="en-US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 Used to mark and label each launch site.</a:t>
            </a:r>
          </a:p>
          <a:p>
            <a:pPr marL="0" indent="-173736" defTabSz="566928">
              <a:lnSpc>
                <a:spcPct val="100000"/>
              </a:lnSpc>
              <a:spcBef>
                <a:spcPts val="868"/>
              </a:spcBef>
            </a:pPr>
            <a:r>
              <a:rPr lang="en-US" sz="24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Circle</a:t>
            </a:r>
            <a:endParaRPr lang="en-US" sz="2400" b="1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ea typeface="+mn-ea"/>
              <a:cs typeface="+mn-cs"/>
            </a:endParaRPr>
          </a:p>
          <a:p>
            <a:pPr marL="425196" lvl="1" indent="-141732" defTabSz="566928">
              <a:lnSpc>
                <a:spcPct val="100000"/>
              </a:lnSpc>
              <a:spcBef>
                <a:spcPts val="868"/>
              </a:spcBef>
            </a:pPr>
            <a:r>
              <a:rPr lang="en-US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 Used to fill markers with color and pop-up identifying each site.</a:t>
            </a:r>
          </a:p>
          <a:p>
            <a:pPr marL="0" indent="0" defTabSz="566928">
              <a:lnSpc>
                <a:spcPct val="100000"/>
              </a:lnSpc>
              <a:spcBef>
                <a:spcPts val="868"/>
              </a:spcBef>
              <a:buNone/>
            </a:pPr>
            <a:endParaRPr lang="en-US" sz="44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Build a Dashboard with Plotly Dash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/>
          </p:cNvSpPr>
          <p:nvPr/>
        </p:nvSpPr>
        <p:spPr>
          <a:xfrm>
            <a:off x="9946375" y="5838503"/>
            <a:ext cx="2166617" cy="317219"/>
          </a:xfrm>
          <a:prstGeom prst="rect">
            <a:avLst/>
          </a:prstGeom>
        </p:spPr>
        <p:txBody>
          <a:bodyPr/>
          <a:lstStyle/>
          <a:p>
            <a:pPr defTabSz="713232">
              <a:spcAft>
                <a:spcPts val="600"/>
              </a:spcAft>
            </a:pPr>
            <a:fld id="{5075537C-CA84-1446-933C-8E9D027F9201}" type="slidenum">
              <a:rPr lang="en-US" sz="140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13232">
                <a:spcAft>
                  <a:spcPts val="600"/>
                </a:spcAft>
              </a:pPr>
              <a:t>16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/>
          </p:cNvSpPr>
          <p:nvPr/>
        </p:nvSpPr>
        <p:spPr>
          <a:xfrm>
            <a:off x="838200" y="1727200"/>
            <a:ext cx="7332918" cy="488949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defTabSz="713232">
              <a:spcBef>
                <a:spcPts val="1092"/>
              </a:spcBef>
            </a:pPr>
            <a:r>
              <a:rPr lang="en-US" sz="28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The dashboard is divided into two main areas: the pie chart and the scatter plot. </a:t>
            </a:r>
          </a:p>
          <a:p>
            <a:pPr defTabSz="713232">
              <a:spcBef>
                <a:spcPts val="1092"/>
              </a:spcBef>
            </a:pPr>
            <a:r>
              <a:rPr lang="en-US" sz="28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For the pie chart, </a:t>
            </a:r>
            <a:r>
              <a:rPr lang="en-US" sz="2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user</a:t>
            </a:r>
            <a:r>
              <a:rPr lang="en-US" sz="28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 can select all the sites, or just one of the launch sites. </a:t>
            </a:r>
          </a:p>
          <a:p>
            <a:pPr marL="356616" lvl="1" defTabSz="713232">
              <a:spcBef>
                <a:spcPts val="1092"/>
              </a:spcBef>
            </a:pPr>
            <a:r>
              <a:rPr lang="en-US" sz="24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If all sites are selected, the pie chart compares the number of successful launches at all sites as a percentage. </a:t>
            </a:r>
          </a:p>
          <a:p>
            <a:pPr marL="356616" lvl="1" defTabSz="713232">
              <a:spcBef>
                <a:spcPts val="1092"/>
              </a:spcBef>
            </a:pPr>
            <a:r>
              <a:rPr lang="en-US" sz="24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If only one is selected, the pie chart will display the percentage of successful and failed launches at that site. </a:t>
            </a:r>
          </a:p>
          <a:p>
            <a:pPr defTabSz="713232">
              <a:spcBef>
                <a:spcPts val="1092"/>
              </a:spcBef>
            </a:pPr>
            <a:r>
              <a:rPr lang="en-US" sz="28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Given the launch site selection above, the scatter plot will display each of the successful and failed launches for each type of booster rocket at a given payload mass range.</a:t>
            </a:r>
          </a:p>
          <a:p>
            <a:pPr marL="356616" lvl="1" defTabSz="713232">
              <a:spcBef>
                <a:spcPts val="1092"/>
              </a:spcBef>
            </a:pPr>
            <a:r>
              <a:rPr lang="en-US" sz="24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The scrollbar allows you to change the range of payloads.  </a:t>
            </a:r>
          </a:p>
          <a:p>
            <a:pPr marL="356616" lvl="1" defTabSz="713232">
              <a:spcBef>
                <a:spcPts val="1092"/>
              </a:spcBef>
            </a:pPr>
            <a:endParaRPr lang="en-US" sz="1404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ea typeface="+mn-ea"/>
              <a:cs typeface="+mn-cs"/>
            </a:endParaRPr>
          </a:p>
          <a:p>
            <a:pPr defTabSz="713232">
              <a:spcBef>
                <a:spcPts val="1092"/>
              </a:spcBef>
            </a:pPr>
            <a:endParaRPr lang="en-US" sz="1716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ea typeface="+mn-ea"/>
              <a:cs typeface="+mn-cs"/>
            </a:endParaRPr>
          </a:p>
          <a:p>
            <a:pPr defTabSz="713232">
              <a:spcBef>
                <a:spcPts val="1092"/>
              </a:spcBef>
            </a:pPr>
            <a:endParaRPr lang="en-US" sz="1716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B7C342-8F46-EBD5-1934-DF9F85E9E276}"/>
              </a:ext>
            </a:extLst>
          </p:cNvPr>
          <p:cNvSpPr txBox="1"/>
          <p:nvPr/>
        </p:nvSpPr>
        <p:spPr>
          <a:xfrm>
            <a:off x="9077119" y="3459527"/>
            <a:ext cx="2166617" cy="668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713232">
              <a:spcBef>
                <a:spcPts val="1092"/>
              </a:spcBef>
            </a:pPr>
            <a:r>
              <a:rPr lang="en-US" sz="1872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  <a:hlinkClick r:id="rId2"/>
              </a:rPr>
              <a:t>Link to Python file on </a:t>
            </a:r>
            <a:r>
              <a:rPr lang="en-US" sz="1872" kern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  <a:hlinkClick r:id="rId2"/>
              </a:rPr>
              <a:t>Github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217023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838200" y="673770"/>
            <a:ext cx="3220329" cy="20272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Predictive Analysis (Classification)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/>
          </p:cNvSpPr>
          <p:nvPr/>
        </p:nvSpPr>
        <p:spPr>
          <a:xfrm>
            <a:off x="11177138" y="6355615"/>
            <a:ext cx="1420124" cy="334924"/>
          </a:xfrm>
          <a:prstGeom prst="rect">
            <a:avLst/>
          </a:prstGeom>
        </p:spPr>
        <p:txBody>
          <a:bodyPr/>
          <a:lstStyle/>
          <a:p>
            <a:pPr defTabSz="466344">
              <a:spcAft>
                <a:spcPts val="600"/>
              </a:spcAft>
            </a:pPr>
            <a:fld id="{5075537C-CA84-1446-933C-8E9D027F9201}" type="slidenum">
              <a:rPr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466344">
                <a:spcAft>
                  <a:spcPts val="600"/>
                </a:spcAft>
              </a:pPr>
              <a:t>17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/>
          </p:cNvSpPr>
          <p:nvPr/>
        </p:nvSpPr>
        <p:spPr>
          <a:xfrm>
            <a:off x="5346700" y="238939"/>
            <a:ext cx="6540500" cy="6464300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466344">
              <a:spcBef>
                <a:spcPts val="714"/>
              </a:spcBef>
            </a:pPr>
            <a:r>
              <a:rPr lang="en-US" sz="24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For the predictive analysis, we created four models with the data: Logistic Regression, SVM, Decision Tree, and k-Nearest Neighbor models. </a:t>
            </a:r>
          </a:p>
          <a:p>
            <a:pPr defTabSz="466344">
              <a:spcBef>
                <a:spcPts val="714"/>
              </a:spcBef>
            </a:pPr>
            <a:r>
              <a:rPr lang="en-US" sz="24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The first strategy to improve results was to normalize the attributes used in the models. </a:t>
            </a:r>
          </a:p>
          <a:p>
            <a:pPr defTabSz="466344">
              <a:spcBef>
                <a:spcPts val="714"/>
              </a:spcBef>
            </a:pPr>
            <a:r>
              <a:rPr lang="en-US" sz="24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To ensure my results overfit the data, we then divided the attributes and target data into training and test data with an 80/20 split. </a:t>
            </a:r>
          </a:p>
          <a:p>
            <a:pPr defTabSz="466344">
              <a:spcBef>
                <a:spcPts val="714"/>
              </a:spcBef>
            </a:pPr>
            <a:r>
              <a:rPr lang="en-US" sz="24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For each model, we used grid search to identify the best hyper-parameters for the models with the training data. </a:t>
            </a:r>
          </a:p>
          <a:p>
            <a:pPr defTabSz="466344">
              <a:spcBef>
                <a:spcPts val="714"/>
              </a:spcBef>
            </a:pPr>
            <a:r>
              <a:rPr lang="en-US" sz="24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Having identified the best estimator for each model,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</a:t>
            </a:r>
            <a:r>
              <a:rPr lang="en-US" sz="24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 then found the accuracy of the models on the test data. </a:t>
            </a:r>
          </a:p>
          <a:p>
            <a:pPr defTabSz="466344">
              <a:spcBef>
                <a:spcPts val="714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also reviewed the Confusion Matrices for each model to evaluate them.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554BC5-C8D2-F93F-C3A5-3501A58147D6}"/>
              </a:ext>
            </a:extLst>
          </p:cNvPr>
          <p:cNvSpPr txBox="1"/>
          <p:nvPr/>
        </p:nvSpPr>
        <p:spPr>
          <a:xfrm>
            <a:off x="584200" y="5189872"/>
            <a:ext cx="2830611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66344">
              <a:spcAft>
                <a:spcPts val="600"/>
              </a:spcAft>
            </a:pPr>
            <a:r>
              <a:rPr lang="en-US" sz="24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  <a:hlinkClick r:id="rId2"/>
              </a:rPr>
              <a:t>Link to notebook on </a:t>
            </a:r>
            <a:r>
              <a:rPr lang="en-US" sz="2400" kern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  <a:hlinkClick r:id="rId2"/>
              </a:rPr>
              <a:t>Github</a:t>
            </a:r>
            <a:endParaRPr lang="en-US" sz="24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406400" y="169911"/>
            <a:ext cx="5689600" cy="7012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– Exploratory Analysis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406400" y="1117603"/>
            <a:ext cx="5867400" cy="55117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Abadi" panose="020B0604020104020204" pitchFamily="34" charset="0"/>
              </a:rPr>
              <a:t>The </a:t>
            </a:r>
            <a:r>
              <a:rPr lang="en-US" sz="2600" i="1" dirty="0">
                <a:solidFill>
                  <a:schemeClr val="tx1"/>
                </a:solidFill>
                <a:latin typeface="Abadi" panose="020B0604020104020204" pitchFamily="34" charset="0"/>
              </a:rPr>
              <a:t>VAFB SLC 4E</a:t>
            </a:r>
            <a:r>
              <a:rPr lang="en-US" sz="2600" dirty="0">
                <a:solidFill>
                  <a:schemeClr val="tx1"/>
                </a:solidFill>
                <a:latin typeface="Abadi" panose="020B0604020104020204" pitchFamily="34" charset="0"/>
              </a:rPr>
              <a:t> and </a:t>
            </a:r>
            <a:r>
              <a:rPr lang="en-US" sz="2600" i="1" dirty="0">
                <a:solidFill>
                  <a:schemeClr val="tx1"/>
                </a:solidFill>
                <a:latin typeface="Abadi" panose="020B0604020104020204" pitchFamily="34" charset="0"/>
              </a:rPr>
              <a:t>KSC LC 39A</a:t>
            </a:r>
            <a:r>
              <a:rPr lang="en-US" sz="2600" dirty="0">
                <a:solidFill>
                  <a:schemeClr val="tx1"/>
                </a:solidFill>
                <a:latin typeface="Abadi" panose="020B0604020104020204" pitchFamily="34" charset="0"/>
              </a:rPr>
              <a:t> sites had the best success rate.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Abadi" panose="020B0604020104020204" pitchFamily="34" charset="0"/>
              </a:rPr>
              <a:t>The </a:t>
            </a:r>
            <a:r>
              <a:rPr lang="en-US" sz="2600" i="1" dirty="0">
                <a:solidFill>
                  <a:schemeClr val="tx1"/>
                </a:solidFill>
                <a:latin typeface="Abadi" panose="020B0604020104020204" pitchFamily="34" charset="0"/>
              </a:rPr>
              <a:t>KSC LC 39A</a:t>
            </a:r>
            <a:r>
              <a:rPr lang="en-US" sz="2600" dirty="0">
                <a:solidFill>
                  <a:schemeClr val="tx1"/>
                </a:solidFill>
                <a:latin typeface="Abadi" panose="020B0604020104020204" pitchFamily="34" charset="0"/>
              </a:rPr>
              <a:t> site has the best success rate for all payload sizes. 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Abadi" panose="020B0604020104020204" pitchFamily="34" charset="0"/>
              </a:rPr>
              <a:t>The </a:t>
            </a:r>
            <a:r>
              <a:rPr lang="en-US" sz="2600" i="1" dirty="0">
                <a:solidFill>
                  <a:schemeClr val="tx1"/>
                </a:solidFill>
                <a:latin typeface="Abadi" panose="020B0604020104020204" pitchFamily="34" charset="0"/>
              </a:rPr>
              <a:t>ES-L1</a:t>
            </a:r>
            <a:r>
              <a:rPr lang="en-US" sz="2600" dirty="0">
                <a:solidFill>
                  <a:schemeClr val="tx1"/>
                </a:solidFill>
                <a:latin typeface="Abadi" panose="020B0604020104020204" pitchFamily="34" charset="0"/>
              </a:rPr>
              <a:t>, </a:t>
            </a:r>
            <a:r>
              <a:rPr lang="en-US" sz="2600" i="1" dirty="0">
                <a:solidFill>
                  <a:schemeClr val="tx1"/>
                </a:solidFill>
                <a:latin typeface="Abadi" panose="020B0604020104020204" pitchFamily="34" charset="0"/>
              </a:rPr>
              <a:t>GEO</a:t>
            </a:r>
            <a:r>
              <a:rPr lang="en-US" sz="2600" dirty="0">
                <a:solidFill>
                  <a:schemeClr val="tx1"/>
                </a:solidFill>
                <a:latin typeface="Abadi" panose="020B0604020104020204" pitchFamily="34" charset="0"/>
              </a:rPr>
              <a:t>, </a:t>
            </a:r>
            <a:r>
              <a:rPr lang="en-US" sz="2600" i="1" dirty="0">
                <a:solidFill>
                  <a:schemeClr val="tx1"/>
                </a:solidFill>
                <a:latin typeface="Abadi" panose="020B0604020104020204" pitchFamily="34" charset="0"/>
              </a:rPr>
              <a:t>HEO</a:t>
            </a:r>
            <a:r>
              <a:rPr lang="en-US" sz="2600" dirty="0">
                <a:solidFill>
                  <a:schemeClr val="tx1"/>
                </a:solidFill>
                <a:latin typeface="Abadi" panose="020B0604020104020204" pitchFamily="34" charset="0"/>
              </a:rPr>
              <a:t>, and </a:t>
            </a:r>
            <a:r>
              <a:rPr lang="en-US" sz="2600" i="1" dirty="0">
                <a:solidFill>
                  <a:schemeClr val="tx1"/>
                </a:solidFill>
                <a:latin typeface="Abadi" panose="020B0604020104020204" pitchFamily="34" charset="0"/>
              </a:rPr>
              <a:t>SSO</a:t>
            </a:r>
            <a:r>
              <a:rPr lang="en-US" sz="2600" dirty="0">
                <a:solidFill>
                  <a:schemeClr val="tx1"/>
                </a:solidFill>
                <a:latin typeface="Abadi" panose="020B0604020104020204" pitchFamily="34" charset="0"/>
              </a:rPr>
              <a:t> orbits all have 100% success rates.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Abadi" panose="020B0604020104020204" pitchFamily="34" charset="0"/>
              </a:rPr>
              <a:t>The success rate has improved for the most recent flight numbers for all orbits.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Abadi" panose="020B0604020104020204" pitchFamily="34" charset="0"/>
              </a:rPr>
              <a:t>For the heavy payloads, the </a:t>
            </a:r>
            <a:r>
              <a:rPr lang="en-US" sz="2600" i="1" dirty="0">
                <a:solidFill>
                  <a:schemeClr val="tx1"/>
                </a:solidFill>
                <a:latin typeface="Abadi" panose="020B0604020104020204" pitchFamily="34" charset="0"/>
              </a:rPr>
              <a:t>Polar</a:t>
            </a:r>
            <a:r>
              <a:rPr lang="en-US" sz="2600" dirty="0">
                <a:solidFill>
                  <a:schemeClr val="tx1"/>
                </a:solidFill>
                <a:latin typeface="Abadi" panose="020B0604020104020204" pitchFamily="34" charset="0"/>
              </a:rPr>
              <a:t>, </a:t>
            </a:r>
            <a:r>
              <a:rPr lang="en-US" sz="2600" i="1" dirty="0">
                <a:solidFill>
                  <a:schemeClr val="tx1"/>
                </a:solidFill>
                <a:latin typeface="Abadi" panose="020B0604020104020204" pitchFamily="34" charset="0"/>
              </a:rPr>
              <a:t>LEO</a:t>
            </a:r>
            <a:r>
              <a:rPr lang="en-US" sz="2600" dirty="0">
                <a:solidFill>
                  <a:schemeClr val="tx1"/>
                </a:solidFill>
                <a:latin typeface="Abadi" panose="020B0604020104020204" pitchFamily="34" charset="0"/>
              </a:rPr>
              <a:t> and </a:t>
            </a:r>
            <a:r>
              <a:rPr lang="en-US" sz="2600" i="1" dirty="0">
                <a:solidFill>
                  <a:schemeClr val="tx1"/>
                </a:solidFill>
                <a:latin typeface="Abadi" panose="020B0604020104020204" pitchFamily="34" charset="0"/>
              </a:rPr>
              <a:t>ISS</a:t>
            </a:r>
            <a:r>
              <a:rPr lang="en-US" sz="2600" dirty="0">
                <a:solidFill>
                  <a:schemeClr val="tx1"/>
                </a:solidFill>
                <a:latin typeface="Abadi" panose="020B0604020104020204" pitchFamily="34" charset="0"/>
              </a:rPr>
              <a:t> orbits were the most successful orbits.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Abadi" panose="020B0604020104020204" pitchFamily="34" charset="0"/>
              </a:rPr>
              <a:t>The </a:t>
            </a:r>
            <a:r>
              <a:rPr lang="en-US" sz="2600" i="1" dirty="0">
                <a:solidFill>
                  <a:schemeClr val="tx1"/>
                </a:solidFill>
                <a:latin typeface="Abadi" panose="020B0604020104020204" pitchFamily="34" charset="0"/>
              </a:rPr>
              <a:t>ES-L1</a:t>
            </a:r>
            <a:r>
              <a:rPr lang="en-US" sz="2600" dirty="0">
                <a:solidFill>
                  <a:schemeClr val="tx1"/>
                </a:solidFill>
                <a:latin typeface="Abadi" panose="020B0604020104020204" pitchFamily="34" charset="0"/>
              </a:rPr>
              <a:t>, </a:t>
            </a:r>
            <a:r>
              <a:rPr lang="en-US" sz="2600" i="1" dirty="0">
                <a:solidFill>
                  <a:schemeClr val="tx1"/>
                </a:solidFill>
                <a:latin typeface="Abadi" panose="020B0604020104020204" pitchFamily="34" charset="0"/>
              </a:rPr>
              <a:t>SSO</a:t>
            </a:r>
            <a:r>
              <a:rPr lang="en-US" sz="2600" dirty="0">
                <a:solidFill>
                  <a:schemeClr val="tx1"/>
                </a:solidFill>
                <a:latin typeface="Abadi" panose="020B0604020104020204" pitchFamily="34" charset="0"/>
              </a:rPr>
              <a:t>, </a:t>
            </a:r>
            <a:r>
              <a:rPr lang="en-US" sz="2600" i="1" dirty="0">
                <a:solidFill>
                  <a:schemeClr val="tx1"/>
                </a:solidFill>
                <a:latin typeface="Abadi" panose="020B0604020104020204" pitchFamily="34" charset="0"/>
              </a:rPr>
              <a:t>HEO</a:t>
            </a:r>
            <a:r>
              <a:rPr lang="en-US" sz="2600" dirty="0">
                <a:solidFill>
                  <a:schemeClr val="tx1"/>
                </a:solidFill>
                <a:latin typeface="Abadi" panose="020B0604020104020204" pitchFamily="34" charset="0"/>
              </a:rPr>
              <a:t>, and </a:t>
            </a:r>
            <a:r>
              <a:rPr lang="en-US" sz="2600" i="1" dirty="0">
                <a:solidFill>
                  <a:schemeClr val="tx1"/>
                </a:solidFill>
                <a:latin typeface="Abadi" panose="020B0604020104020204" pitchFamily="34" charset="0"/>
              </a:rPr>
              <a:t>MEO</a:t>
            </a:r>
            <a:r>
              <a:rPr lang="en-US" sz="2600" dirty="0">
                <a:solidFill>
                  <a:schemeClr val="tx1"/>
                </a:solidFill>
                <a:latin typeface="Abadi" panose="020B0604020104020204" pitchFamily="34" charset="0"/>
              </a:rPr>
              <a:t> orbits were most successful for the smaller payloads.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  <a:latin typeface="Abadi" panose="020B0604020104020204" pitchFamily="34" charset="0"/>
              </a:rPr>
              <a:t>Year after year, the success rate of the launches has shown a steady improvement.</a:t>
            </a:r>
            <a:endParaRPr lang="en-US" sz="2600" dirty="0">
              <a:solidFill>
                <a:schemeClr val="tx1"/>
              </a:solidFill>
              <a:latin typeface="+mn-lt"/>
            </a:endParaRPr>
          </a:p>
          <a:p>
            <a:pPr lvl="1"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+mn-lt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+mn-lt"/>
            </a:endParaRPr>
          </a:p>
          <a:p>
            <a:pPr marL="457200" lvl="1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" name="Picture 9" descr="Rocket launch">
            <a:extLst>
              <a:ext uri="{FF2B5EF4-FFF2-40B4-BE49-F238E27FC236}">
                <a16:creationId xmlns:a16="http://schemas.microsoft.com/office/drawing/2014/main" id="{7F20D3ED-A67B-0B6B-CF70-62A5065141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10" r="15224" b="-1"/>
          <a:stretch/>
        </p:blipFill>
        <p:spPr>
          <a:xfrm>
            <a:off x="6426200" y="871146"/>
            <a:ext cx="5359400" cy="56191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18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6653145" y="467271"/>
            <a:ext cx="5094354" cy="1259929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3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– Interactive Analytics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5D33C90-E0E9-4BCC-847B-53431DF7C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864" y="2251328"/>
            <a:ext cx="2404893" cy="2404893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743BE1B-E693-47F5-A9BA-46D13E0C9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154502" cy="3640433"/>
          </a:xfrm>
          <a:custGeom>
            <a:avLst/>
            <a:gdLst>
              <a:gd name="connsiteX0" fmla="*/ 428655 w 4154502"/>
              <a:gd name="connsiteY0" fmla="*/ 0 h 3640433"/>
              <a:gd name="connsiteX1" fmla="*/ 3564192 w 4154502"/>
              <a:gd name="connsiteY1" fmla="*/ 0 h 3640433"/>
              <a:gd name="connsiteX2" fmla="*/ 3593704 w 4154502"/>
              <a:gd name="connsiteY2" fmla="*/ 30225 h 3640433"/>
              <a:gd name="connsiteX3" fmla="*/ 4154502 w 4154502"/>
              <a:gd name="connsiteY3" fmla="*/ 1481705 h 3640433"/>
              <a:gd name="connsiteX4" fmla="*/ 1995774 w 4154502"/>
              <a:gd name="connsiteY4" fmla="*/ 3640433 h 3640433"/>
              <a:gd name="connsiteX5" fmla="*/ 6690 w 4154502"/>
              <a:gd name="connsiteY5" fmla="*/ 2321980 h 3640433"/>
              <a:gd name="connsiteX6" fmla="*/ 0 w 4154502"/>
              <a:gd name="connsiteY6" fmla="*/ 2303703 h 3640433"/>
              <a:gd name="connsiteX7" fmla="*/ 0 w 4154502"/>
              <a:gd name="connsiteY7" fmla="*/ 659708 h 3640433"/>
              <a:gd name="connsiteX8" fmla="*/ 6690 w 4154502"/>
              <a:gd name="connsiteY8" fmla="*/ 641431 h 3640433"/>
              <a:gd name="connsiteX9" fmla="*/ 329995 w 4154502"/>
              <a:gd name="connsiteY9" fmla="*/ 108554 h 3640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54502" h="3640433">
                <a:moveTo>
                  <a:pt x="428655" y="0"/>
                </a:moveTo>
                <a:lnTo>
                  <a:pt x="3564192" y="0"/>
                </a:lnTo>
                <a:lnTo>
                  <a:pt x="3593704" y="30225"/>
                </a:lnTo>
                <a:cubicBezTo>
                  <a:pt x="3942138" y="413587"/>
                  <a:pt x="4154502" y="922846"/>
                  <a:pt x="4154502" y="1481705"/>
                </a:cubicBezTo>
                <a:cubicBezTo>
                  <a:pt x="4154502" y="2673938"/>
                  <a:pt x="3188007" y="3640433"/>
                  <a:pt x="1995774" y="3640433"/>
                </a:cubicBezTo>
                <a:cubicBezTo>
                  <a:pt x="1101599" y="3640433"/>
                  <a:pt x="334402" y="3096780"/>
                  <a:pt x="6690" y="2321980"/>
                </a:cubicBezTo>
                <a:lnTo>
                  <a:pt x="0" y="2303703"/>
                </a:lnTo>
                <a:lnTo>
                  <a:pt x="0" y="659708"/>
                </a:lnTo>
                <a:lnTo>
                  <a:pt x="6690" y="641431"/>
                </a:lnTo>
                <a:cubicBezTo>
                  <a:pt x="88618" y="447731"/>
                  <a:pt x="198014" y="268477"/>
                  <a:pt x="329995" y="108554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E56CA696-C682-1F66-7E7B-AF424DCA29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99" r="17016"/>
          <a:stretch/>
        </p:blipFill>
        <p:spPr>
          <a:xfrm>
            <a:off x="69408" y="10"/>
            <a:ext cx="4317456" cy="3640423"/>
          </a:xfrm>
          <a:custGeom>
            <a:avLst/>
            <a:gdLst/>
            <a:ahLst/>
            <a:cxnLst/>
            <a:rect l="l" t="t" r="r" b="b"/>
            <a:pathLst>
              <a:path w="4317456" h="3640433">
                <a:moveTo>
                  <a:pt x="590312" y="0"/>
                </a:moveTo>
                <a:lnTo>
                  <a:pt x="3727144" y="0"/>
                </a:lnTo>
                <a:lnTo>
                  <a:pt x="3756657" y="30226"/>
                </a:lnTo>
                <a:cubicBezTo>
                  <a:pt x="4105091" y="413588"/>
                  <a:pt x="4317456" y="922847"/>
                  <a:pt x="4317456" y="1481705"/>
                </a:cubicBezTo>
                <a:cubicBezTo>
                  <a:pt x="4317456" y="2673937"/>
                  <a:pt x="3350960" y="3640433"/>
                  <a:pt x="2158728" y="3640433"/>
                </a:cubicBezTo>
                <a:cubicBezTo>
                  <a:pt x="966497" y="3640433"/>
                  <a:pt x="0" y="2673937"/>
                  <a:pt x="0" y="1481705"/>
                </a:cubicBezTo>
                <a:cubicBezTo>
                  <a:pt x="0" y="922847"/>
                  <a:pt x="212365" y="413588"/>
                  <a:pt x="560799" y="30226"/>
                </a:cubicBezTo>
                <a:close/>
              </a:path>
            </a:pathLst>
          </a:cu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F5BD426-789C-4E69-83C0-245370E37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32067" y="294578"/>
            <a:ext cx="302252" cy="1113685"/>
            <a:chOff x="4532067" y="294578"/>
            <a:chExt cx="302252" cy="1113685"/>
          </a:xfrm>
        </p:grpSpPr>
        <p:sp>
          <p:nvSpPr>
            <p:cNvPr id="20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32067" y="294578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1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21893" y="1295837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chemeClr val="accent1"/>
            </a:solidFill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6659672" y="1548753"/>
            <a:ext cx="4926490" cy="52108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spcBef>
                <a:spcPts val="1400"/>
              </a:spcBef>
              <a:buNone/>
            </a:pPr>
            <a:endParaRPr lang="en-US" sz="1200" dirty="0">
              <a:solidFill>
                <a:schemeClr val="tx1"/>
              </a:solidFill>
              <a:latin typeface="+mn-lt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Using interactive analytics, we found almost 50% of the successful launches occurred at one site, the </a:t>
            </a:r>
            <a:r>
              <a:rPr lang="en-US" sz="2400" i="1" dirty="0">
                <a:solidFill>
                  <a:schemeClr val="tx1"/>
                </a:solidFill>
                <a:latin typeface="+mn-lt"/>
              </a:rPr>
              <a:t>CCAFS LC-40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site. 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However, upon further analysis, we found only 26.9% of its launches were successful. 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So, to achieve a low success rate but still have the highest number of successes, it must have also had a high number of total launches.   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In the payload range of </a:t>
            </a:r>
            <a:r>
              <a:rPr lang="en-US" sz="2400" i="1" dirty="0">
                <a:solidFill>
                  <a:schemeClr val="tx1"/>
                </a:solidFill>
                <a:latin typeface="+mn-lt"/>
              </a:rPr>
              <a:t>3,000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to </a:t>
            </a:r>
            <a:r>
              <a:rPr lang="en-US" sz="2400" i="1" dirty="0">
                <a:solidFill>
                  <a:schemeClr val="tx1"/>
                </a:solidFill>
                <a:latin typeface="+mn-lt"/>
              </a:rPr>
              <a:t>4,000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kg, there were more than twice as many successful launches as failures. 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With this payload mass range, the most successes were evenly divided between the </a:t>
            </a:r>
            <a:r>
              <a:rPr lang="en-US" sz="2400" i="1" dirty="0">
                <a:solidFill>
                  <a:schemeClr val="tx1"/>
                </a:solidFill>
                <a:latin typeface="+mn-lt"/>
              </a:rPr>
              <a:t>FT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and </a:t>
            </a:r>
            <a:r>
              <a:rPr lang="en-US" sz="2400" i="1" dirty="0">
                <a:solidFill>
                  <a:schemeClr val="tx1"/>
                </a:solidFill>
                <a:latin typeface="+mn-lt"/>
              </a:rPr>
              <a:t>B4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booster versions. 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latin typeface="+mn-lt"/>
            </a:endParaRP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latin typeface="+mn-lt"/>
            </a:endParaRPr>
          </a:p>
          <a:p>
            <a:pPr marL="457200" lvl="1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3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9914" y="4368981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0F14822-B1F1-4730-A131-C3416A790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441" y="3942512"/>
            <a:ext cx="3238728" cy="2915488"/>
          </a:xfrm>
          <a:custGeom>
            <a:avLst/>
            <a:gdLst>
              <a:gd name="connsiteX0" fmla="*/ 1619364 w 3238728"/>
              <a:gd name="connsiteY0" fmla="*/ 0 h 2915488"/>
              <a:gd name="connsiteX1" fmla="*/ 3238728 w 3238728"/>
              <a:gd name="connsiteY1" fmla="*/ 1619364 h 2915488"/>
              <a:gd name="connsiteX2" fmla="*/ 2649430 w 3238728"/>
              <a:gd name="connsiteY2" fmla="*/ 2868944 h 2915488"/>
              <a:gd name="connsiteX3" fmla="*/ 2587188 w 3238728"/>
              <a:gd name="connsiteY3" fmla="*/ 2915488 h 2915488"/>
              <a:gd name="connsiteX4" fmla="*/ 651541 w 3238728"/>
              <a:gd name="connsiteY4" fmla="*/ 2915488 h 2915488"/>
              <a:gd name="connsiteX5" fmla="*/ 589298 w 3238728"/>
              <a:gd name="connsiteY5" fmla="*/ 2868944 h 2915488"/>
              <a:gd name="connsiteX6" fmla="*/ 0 w 3238728"/>
              <a:gd name="connsiteY6" fmla="*/ 1619364 h 2915488"/>
              <a:gd name="connsiteX7" fmla="*/ 1619364 w 3238728"/>
              <a:gd name="connsiteY7" fmla="*/ 0 h 291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38728" h="2915488">
                <a:moveTo>
                  <a:pt x="1619364" y="0"/>
                </a:moveTo>
                <a:cubicBezTo>
                  <a:pt x="2513714" y="0"/>
                  <a:pt x="3238728" y="725014"/>
                  <a:pt x="3238728" y="1619364"/>
                </a:cubicBezTo>
                <a:cubicBezTo>
                  <a:pt x="3238728" y="2122436"/>
                  <a:pt x="3009329" y="2571929"/>
                  <a:pt x="2649430" y="2868944"/>
                </a:cubicBezTo>
                <a:lnTo>
                  <a:pt x="2587188" y="2915488"/>
                </a:lnTo>
                <a:lnTo>
                  <a:pt x="651541" y="2915488"/>
                </a:lnTo>
                <a:lnTo>
                  <a:pt x="589298" y="2868944"/>
                </a:lnTo>
                <a:cubicBezTo>
                  <a:pt x="229399" y="2571929"/>
                  <a:pt x="0" y="2122436"/>
                  <a:pt x="0" y="1619364"/>
                </a:cubicBezTo>
                <a:cubicBezTo>
                  <a:pt x="0" y="725014"/>
                  <a:pt x="725014" y="0"/>
                  <a:pt x="161936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 descr="A pie chart with numbers and a black text&#10;&#10;Description automatically generated">
            <a:extLst>
              <a:ext uri="{FF2B5EF4-FFF2-40B4-BE49-F238E27FC236}">
                <a16:creationId xmlns:a16="http://schemas.microsoft.com/office/drawing/2014/main" id="{4653C27F-E47B-C648-6BF1-0E63C2F5E5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783" r="1" b="1"/>
          <a:stretch/>
        </p:blipFill>
        <p:spPr>
          <a:xfrm>
            <a:off x="1354013" y="3942512"/>
            <a:ext cx="3238727" cy="2915488"/>
          </a:xfrm>
          <a:custGeom>
            <a:avLst/>
            <a:gdLst/>
            <a:ahLst/>
            <a:cxnLst/>
            <a:rect l="l" t="t" r="r" b="b"/>
            <a:pathLst>
              <a:path w="3238727" h="2915488">
                <a:moveTo>
                  <a:pt x="1619364" y="0"/>
                </a:moveTo>
                <a:cubicBezTo>
                  <a:pt x="2513714" y="0"/>
                  <a:pt x="3238727" y="725014"/>
                  <a:pt x="3238727" y="1619364"/>
                </a:cubicBezTo>
                <a:cubicBezTo>
                  <a:pt x="3238727" y="2122436"/>
                  <a:pt x="3009328" y="2571928"/>
                  <a:pt x="2649429" y="2868943"/>
                </a:cubicBezTo>
                <a:lnTo>
                  <a:pt x="2587186" y="2915488"/>
                </a:lnTo>
                <a:lnTo>
                  <a:pt x="651541" y="2915488"/>
                </a:lnTo>
                <a:lnTo>
                  <a:pt x="589298" y="2868943"/>
                </a:lnTo>
                <a:cubicBezTo>
                  <a:pt x="229399" y="2571928"/>
                  <a:pt x="0" y="2122436"/>
                  <a:pt x="0" y="1619364"/>
                </a:cubicBezTo>
                <a:cubicBezTo>
                  <a:pt x="0" y="725014"/>
                  <a:pt x="725014" y="0"/>
                  <a:pt x="1619364" y="0"/>
                </a:cubicBezTo>
                <a:close/>
              </a:path>
            </a:pathLst>
          </a:custGeom>
        </p:spPr>
      </p:pic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170E8EAD-8019-FFD8-C3C0-010E64DFC3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501" r="-5" b="-5"/>
          <a:stretch/>
        </p:blipFill>
        <p:spPr>
          <a:xfrm>
            <a:off x="4175869" y="2271459"/>
            <a:ext cx="2367798" cy="2367798"/>
          </a:xfrm>
          <a:custGeom>
            <a:avLst/>
            <a:gdLst/>
            <a:ahLst/>
            <a:cxnLst/>
            <a:rect l="l" t="t" r="r" b="b"/>
            <a:pathLst>
              <a:path w="2367798" h="2367798">
                <a:moveTo>
                  <a:pt x="1183899" y="0"/>
                </a:moveTo>
                <a:cubicBezTo>
                  <a:pt x="1837748" y="0"/>
                  <a:pt x="2367798" y="530050"/>
                  <a:pt x="2367798" y="1183899"/>
                </a:cubicBezTo>
                <a:cubicBezTo>
                  <a:pt x="2367798" y="1837748"/>
                  <a:pt x="1837748" y="2367798"/>
                  <a:pt x="1183899" y="2367798"/>
                </a:cubicBezTo>
                <a:cubicBezTo>
                  <a:pt x="530050" y="2367798"/>
                  <a:pt x="0" y="1837748"/>
                  <a:pt x="0" y="1183899"/>
                </a:cubicBezTo>
                <a:cubicBezTo>
                  <a:pt x="0" y="530050"/>
                  <a:pt x="530050" y="0"/>
                  <a:pt x="1183899" y="0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alpha val="6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19</a:t>
            </a:fld>
            <a:endParaRPr lang="en-US" sz="1200">
              <a:solidFill>
                <a:schemeClr val="tx1">
                  <a:alpha val="60000"/>
                </a:schemeClr>
              </a:solidFill>
              <a:latin typeface="+mn-lt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443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Outline</a:t>
            </a:r>
          </a:p>
        </p:txBody>
      </p:sp>
      <p:sp>
        <p:nvSpPr>
          <p:cNvPr id="2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/>
                </a:solidFill>
                <a:latin typeface="+mn-lt"/>
              </a:rPr>
              <a:t>Executive Summary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/>
                </a:solidFill>
                <a:latin typeface="+mn-lt"/>
              </a:rPr>
              <a:t>Introduction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/>
                </a:solidFill>
                <a:latin typeface="+mn-lt"/>
              </a:rPr>
              <a:t>Methodology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/>
                </a:solidFill>
                <a:latin typeface="+mn-lt"/>
              </a:rPr>
              <a:t>Results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/>
                </a:solidFill>
                <a:latin typeface="+mn-lt"/>
              </a:rPr>
              <a:t>Conclusion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/>
                </a:solidFill>
                <a:latin typeface="+mn-lt"/>
              </a:rPr>
              <a:t>Appendix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C1B5EF0-A49E-10A3-4F29-37D60035F7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A8E3897-B77F-A25F-3121-8E629AA63B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29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304800" y="365125"/>
            <a:ext cx="43555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– Predictive Analysis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304800" y="1905000"/>
            <a:ext cx="4355589" cy="4711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>
              <a:spcBef>
                <a:spcPts val="1204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The best performing predictive model was the Decision Tree model. </a:t>
            </a:r>
          </a:p>
          <a:p>
            <a:pPr marL="342900">
              <a:spcBef>
                <a:spcPts val="1204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Its accuracy score was </a:t>
            </a:r>
            <a:r>
              <a:rPr lang="en-US" sz="2400" b="1" dirty="0">
                <a:solidFill>
                  <a:schemeClr val="tx1"/>
                </a:solidFill>
                <a:latin typeface="+mn-lt"/>
              </a:rPr>
              <a:t>88.9%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, more than 5% better than all of the other models. </a:t>
            </a:r>
          </a:p>
          <a:p>
            <a:pPr marL="342900">
              <a:spcBef>
                <a:spcPts val="1204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On the test data, it was also the only model with one false positive and one false negative. </a:t>
            </a:r>
          </a:p>
          <a:p>
            <a:pPr marL="342900">
              <a:spcBef>
                <a:spcPts val="1204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All of the other models had at least five false positives. </a:t>
            </a:r>
          </a:p>
          <a:p>
            <a:pPr marL="342900">
              <a:spcBef>
                <a:spcPts val="1204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 marL="457200" lvl="1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20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03749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6739128" y="638089"/>
            <a:ext cx="4818888" cy="1476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Launch Site</a:t>
            </a:r>
          </a:p>
        </p:txBody>
      </p:sp>
      <p:pic>
        <p:nvPicPr>
          <p:cNvPr id="6" name="Picture 5" descr="A graph of flight number and launch site&#10;&#10;Description automatically generated">
            <a:extLst>
              <a:ext uri="{FF2B5EF4-FFF2-40B4-BE49-F238E27FC236}">
                <a16:creationId xmlns:a16="http://schemas.microsoft.com/office/drawing/2014/main" id="{6C30B6A0-1DE5-0051-DF82-002D49AA5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6" y="916052"/>
            <a:ext cx="6695752" cy="5440298"/>
          </a:xfrm>
          <a:prstGeom prst="rect">
            <a:avLst/>
          </a:prstGeom>
        </p:spPr>
      </p:pic>
      <p:sp>
        <p:nvSpPr>
          <p:cNvPr id="20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739128" y="2664886"/>
            <a:ext cx="4818888" cy="35507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dirty="0"/>
              <a:t>Overall, the </a:t>
            </a:r>
            <a:r>
              <a:rPr lang="en-US" i="1" dirty="0"/>
              <a:t>VAFB SLC 4E</a:t>
            </a:r>
            <a:r>
              <a:rPr lang="en-US" dirty="0"/>
              <a:t> and </a:t>
            </a:r>
            <a:r>
              <a:rPr lang="en-US" i="1" dirty="0"/>
              <a:t>KSC LC 39A</a:t>
            </a:r>
            <a:r>
              <a:rPr lang="en-US" dirty="0"/>
              <a:t> sites had the best success rate. </a:t>
            </a:r>
          </a:p>
          <a:p>
            <a:pPr>
              <a:spcBef>
                <a:spcPts val="1400"/>
              </a:spcBef>
            </a:pPr>
            <a:r>
              <a:rPr lang="en-US" dirty="0"/>
              <a:t>However, most of the launches have been from the </a:t>
            </a:r>
            <a:r>
              <a:rPr lang="en-US" i="1" dirty="0"/>
              <a:t>CCAFS SLC 40</a:t>
            </a:r>
            <a:r>
              <a:rPr lang="en-US" dirty="0"/>
              <a:t> site, and its success rate has recently improved.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630936" y="640080"/>
            <a:ext cx="4818888" cy="14813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Launch Site</a:t>
            </a:r>
          </a:p>
        </p:txBody>
      </p:sp>
      <p:sp>
        <p:nvSpPr>
          <p:cNvPr id="9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30936" y="2625646"/>
            <a:ext cx="4818888" cy="358313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spcBef>
                <a:spcPts val="1400"/>
              </a:spcBef>
            </a:pPr>
            <a:r>
              <a:rPr lang="en-US" dirty="0"/>
              <a:t>Overall, the </a:t>
            </a:r>
            <a:r>
              <a:rPr lang="en-US" i="1" dirty="0"/>
              <a:t>KSC LC 39A</a:t>
            </a:r>
            <a:r>
              <a:rPr lang="en-US" dirty="0"/>
              <a:t> site has the best success rate for all payload sizes. </a:t>
            </a:r>
          </a:p>
          <a:p>
            <a:pPr>
              <a:spcBef>
                <a:spcPts val="1400"/>
              </a:spcBef>
            </a:pPr>
            <a:r>
              <a:rPr lang="en-US" dirty="0"/>
              <a:t>The </a:t>
            </a:r>
            <a:r>
              <a:rPr lang="en-US" i="1" dirty="0"/>
              <a:t>VAFB SLC 4E</a:t>
            </a:r>
            <a:r>
              <a:rPr lang="en-US" dirty="0"/>
              <a:t> site also did well, but it had the fewest launches. And none of its launches had a higher-payload.</a:t>
            </a:r>
          </a:p>
          <a:p>
            <a:pPr>
              <a:spcBef>
                <a:spcPts val="1400"/>
              </a:spcBef>
            </a:pPr>
            <a:r>
              <a:rPr lang="en-US" dirty="0"/>
              <a:t>The </a:t>
            </a:r>
            <a:r>
              <a:rPr lang="en-US" i="1" dirty="0"/>
              <a:t>CCAFS SLC 40</a:t>
            </a:r>
            <a:r>
              <a:rPr lang="en-US" dirty="0"/>
              <a:t> site did well for the higher payloads but had mixed results for the smaller payloads. </a:t>
            </a:r>
          </a:p>
        </p:txBody>
      </p:sp>
      <p:pic>
        <p:nvPicPr>
          <p:cNvPr id="6" name="Picture 5" descr="A graph with numbers and dots&#10;&#10;Description automatically generated">
            <a:extLst>
              <a:ext uri="{FF2B5EF4-FFF2-40B4-BE49-F238E27FC236}">
                <a16:creationId xmlns:a16="http://schemas.microsoft.com/office/drawing/2014/main" id="{E503E9F2-E316-FFDA-DCAC-DE5564E16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551" y="504238"/>
            <a:ext cx="6869449" cy="59249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23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6739128" y="638089"/>
            <a:ext cx="4818888" cy="1476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 Rate vs. Orbit Type</a:t>
            </a:r>
          </a:p>
        </p:txBody>
      </p:sp>
      <p:pic>
        <p:nvPicPr>
          <p:cNvPr id="6" name="Picture 5" descr="A graph with numbers and dots&#10;&#10;Description automatically generated">
            <a:extLst>
              <a:ext uri="{FF2B5EF4-FFF2-40B4-BE49-F238E27FC236}">
                <a16:creationId xmlns:a16="http://schemas.microsoft.com/office/drawing/2014/main" id="{C828519C-352A-BB9F-FD7E-25D0FC13E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6390"/>
            <a:ext cx="6657996" cy="5742522"/>
          </a:xfrm>
          <a:prstGeom prst="rect">
            <a:avLst/>
          </a:prstGeom>
        </p:spPr>
      </p:pic>
      <p:sp>
        <p:nvSpPr>
          <p:cNvPr id="13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739128" y="2664886"/>
            <a:ext cx="4818888" cy="35507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dirty="0"/>
              <a:t>The </a:t>
            </a:r>
            <a:r>
              <a:rPr lang="en-US" i="1" dirty="0"/>
              <a:t>ES-L1</a:t>
            </a:r>
            <a:r>
              <a:rPr lang="en-US" dirty="0"/>
              <a:t>, </a:t>
            </a:r>
            <a:r>
              <a:rPr lang="en-US" i="1" dirty="0"/>
              <a:t>GEO</a:t>
            </a:r>
            <a:r>
              <a:rPr lang="en-US" dirty="0"/>
              <a:t>, </a:t>
            </a:r>
            <a:r>
              <a:rPr lang="en-US" i="1" dirty="0"/>
              <a:t>HEO</a:t>
            </a:r>
            <a:r>
              <a:rPr lang="en-US" dirty="0"/>
              <a:t>, and </a:t>
            </a:r>
            <a:r>
              <a:rPr lang="en-US" i="1" dirty="0"/>
              <a:t>SSO</a:t>
            </a:r>
            <a:r>
              <a:rPr lang="en-US" dirty="0"/>
              <a:t> orbits all have 100% success rates.</a:t>
            </a:r>
          </a:p>
          <a:p>
            <a:pPr>
              <a:spcBef>
                <a:spcPts val="1400"/>
              </a:spcBef>
            </a:pPr>
            <a:r>
              <a:rPr lang="en-US" dirty="0"/>
              <a:t>The only orbit with no successes is the </a:t>
            </a:r>
            <a:r>
              <a:rPr lang="en-US" i="1" dirty="0"/>
              <a:t>SO</a:t>
            </a:r>
            <a:r>
              <a:rPr lang="en-US" dirty="0"/>
              <a:t> orbit.</a:t>
            </a:r>
          </a:p>
          <a:p>
            <a:pPr>
              <a:spcBef>
                <a:spcPts val="1400"/>
              </a:spcBef>
            </a:pPr>
            <a:r>
              <a:rPr lang="en-US" dirty="0"/>
              <a:t>The rest of the orbits have success rates between 52% and 86%.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24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630936" y="640080"/>
            <a:ext cx="4818888" cy="14813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Flight Number vs. Orbit Type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spcBef>
                <a:spcPts val="1400"/>
              </a:spcBef>
            </a:pPr>
            <a:r>
              <a:rPr lang="en-US" dirty="0"/>
              <a:t>For the </a:t>
            </a:r>
            <a:r>
              <a:rPr lang="en-US" i="1" dirty="0"/>
              <a:t>LEO</a:t>
            </a:r>
            <a:r>
              <a:rPr lang="en-US" dirty="0"/>
              <a:t> orbit, the success rate improved as the number of flights increase. </a:t>
            </a:r>
          </a:p>
          <a:p>
            <a:pPr>
              <a:spcBef>
                <a:spcPts val="1400"/>
              </a:spcBef>
            </a:pPr>
            <a:r>
              <a:rPr lang="en-US" dirty="0"/>
              <a:t>However, the success rate for the </a:t>
            </a:r>
            <a:r>
              <a:rPr lang="en-US" i="1" dirty="0"/>
              <a:t>GTO</a:t>
            </a:r>
            <a:r>
              <a:rPr lang="en-US" dirty="0"/>
              <a:t> orbit was mixed for all flight numbers. </a:t>
            </a:r>
          </a:p>
          <a:p>
            <a:pPr>
              <a:spcBef>
                <a:spcPts val="1400"/>
              </a:spcBef>
            </a:pPr>
            <a:r>
              <a:rPr lang="en-US" dirty="0"/>
              <a:t>Overall, the success rate has improved for the most recent flight numbers.</a:t>
            </a:r>
          </a:p>
        </p:txBody>
      </p:sp>
      <p:pic>
        <p:nvPicPr>
          <p:cNvPr id="6" name="Picture 5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3BA47D10-EB2F-CF31-890F-A320FD1AB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824" y="852246"/>
            <a:ext cx="6746240" cy="586922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25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6739128" y="638089"/>
            <a:ext cx="4818888" cy="1476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Payload vs. Orbit Type</a:t>
            </a:r>
          </a:p>
        </p:txBody>
      </p:sp>
      <p:pic>
        <p:nvPicPr>
          <p:cNvPr id="6" name="Picture 5" descr="A graph with blue and orange dots&#10;&#10;Description automatically generated">
            <a:extLst>
              <a:ext uri="{FF2B5EF4-FFF2-40B4-BE49-F238E27FC236}">
                <a16:creationId xmlns:a16="http://schemas.microsoft.com/office/drawing/2014/main" id="{14360A4B-9E55-07BD-D5E0-DCA0864A6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5" y="908910"/>
            <a:ext cx="6702383" cy="5630002"/>
          </a:xfrm>
          <a:prstGeom prst="rect">
            <a:avLst/>
          </a:prstGeom>
        </p:spPr>
      </p:pic>
      <p:sp>
        <p:nvSpPr>
          <p:cNvPr id="13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739128" y="2664886"/>
            <a:ext cx="4818888" cy="355078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For the heavy payloads, the Polar, LEO and ISS orbits were the most successful orbits.</a:t>
            </a:r>
          </a:p>
          <a:p>
            <a:r>
              <a:rPr lang="en-US" dirty="0"/>
              <a:t>The ES-L1, SSO, HEO, and MEO orbits were most successful for the smaller payloads.</a:t>
            </a:r>
          </a:p>
          <a:p>
            <a:r>
              <a:rPr lang="en-US" dirty="0"/>
              <a:t>The GTO results had mixed results for the low to medium payloads.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26</a:t>
            </a:fld>
            <a:endParaRPr lang="en-US" sz="1200" dirty="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6739128" y="638089"/>
            <a:ext cx="4818888" cy="1476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Success Yearly Trend</a:t>
            </a:r>
          </a:p>
        </p:txBody>
      </p:sp>
      <p:pic>
        <p:nvPicPr>
          <p:cNvPr id="6" name="Picture 5" descr="A graph showing the growth of the year&#10;&#10;Description automatically generated">
            <a:extLst>
              <a:ext uri="{FF2B5EF4-FFF2-40B4-BE49-F238E27FC236}">
                <a16:creationId xmlns:a16="http://schemas.microsoft.com/office/drawing/2014/main" id="{D7516E4C-30F1-43C6-3F86-2795C86FB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6489"/>
            <a:ext cx="6821728" cy="4979861"/>
          </a:xfrm>
          <a:prstGeom prst="rect">
            <a:avLst/>
          </a:prstGeom>
        </p:spPr>
      </p:pic>
      <p:sp>
        <p:nvSpPr>
          <p:cNvPr id="13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739128" y="2649134"/>
            <a:ext cx="4818888" cy="398348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spcBef>
                <a:spcPts val="1400"/>
              </a:spcBef>
            </a:pPr>
            <a:r>
              <a:rPr lang="en-US" dirty="0"/>
              <a:t>In general, the success rate of the launches has shown a steady improvement.</a:t>
            </a:r>
          </a:p>
          <a:p>
            <a:pPr>
              <a:spcBef>
                <a:spcPts val="1400"/>
              </a:spcBef>
            </a:pPr>
            <a:r>
              <a:rPr lang="en-US" dirty="0"/>
              <a:t>One notable exception was in 2018. The success rate dropped from 83% in 2017 to 61% that year. </a:t>
            </a:r>
          </a:p>
          <a:p>
            <a:pPr>
              <a:spcBef>
                <a:spcPts val="1400"/>
              </a:spcBef>
            </a:pPr>
            <a:r>
              <a:rPr lang="en-US" dirty="0"/>
              <a:t>However, the success rate jumped up to 90% the next year.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27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630936" y="640080"/>
            <a:ext cx="4818888" cy="14813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All Launch Site Names</a:t>
            </a: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0936" y="2660903"/>
            <a:ext cx="4818888" cy="38753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spcBef>
                <a:spcPts val="1400"/>
              </a:spcBef>
            </a:pPr>
            <a:r>
              <a:rPr lang="en-US" dirty="0"/>
              <a:t>There are four unique launch site names: </a:t>
            </a:r>
          </a:p>
          <a:p>
            <a:pPr lvl="1">
              <a:spcBef>
                <a:spcPts val="1400"/>
              </a:spcBef>
            </a:pPr>
            <a:r>
              <a:rPr lang="en-US" sz="2600" dirty="0"/>
              <a:t>CCAFS LC-40</a:t>
            </a:r>
          </a:p>
          <a:p>
            <a:pPr lvl="1">
              <a:spcBef>
                <a:spcPts val="1400"/>
              </a:spcBef>
            </a:pPr>
            <a:r>
              <a:rPr lang="en-US" sz="2600" dirty="0"/>
              <a:t>CCAFS SLC-40</a:t>
            </a:r>
          </a:p>
          <a:p>
            <a:pPr lvl="1">
              <a:spcBef>
                <a:spcPts val="1400"/>
              </a:spcBef>
            </a:pPr>
            <a:r>
              <a:rPr lang="en-US" sz="2600" dirty="0"/>
              <a:t>KSC LC-39A</a:t>
            </a:r>
          </a:p>
          <a:p>
            <a:pPr lvl="1">
              <a:spcBef>
                <a:spcPts val="1400"/>
              </a:spcBef>
            </a:pPr>
            <a:r>
              <a:rPr lang="en-US" sz="2600" dirty="0"/>
              <a:t>VAFB SLC-40</a:t>
            </a:r>
          </a:p>
          <a:p>
            <a:pPr>
              <a:spcBef>
                <a:spcPts val="1400"/>
              </a:spcBef>
            </a:pPr>
            <a:r>
              <a:rPr lang="en-US" sz="3000" dirty="0"/>
              <a:t>The SQL </a:t>
            </a:r>
            <a:r>
              <a:rPr lang="en-US" sz="3000" b="1" dirty="0"/>
              <a:t>GROUP BY</a:t>
            </a:r>
            <a:r>
              <a:rPr lang="en-US" sz="3000" dirty="0"/>
              <a:t> command was used on the </a:t>
            </a:r>
            <a:r>
              <a:rPr lang="en-US" sz="3000" b="1" dirty="0" err="1"/>
              <a:t>Launch_Site</a:t>
            </a:r>
            <a:r>
              <a:rPr lang="en-US" sz="3000" dirty="0"/>
              <a:t> column to find the names. 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DA7663A-0706-8C5E-C727-BFF036662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824" y="640080"/>
            <a:ext cx="6714859" cy="510027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28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6739128" y="638089"/>
            <a:ext cx="4818888" cy="1476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Site Names Begin with 'CCA'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3551FF0-9DCC-C643-BE9A-55399E39A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02" y="286864"/>
            <a:ext cx="6043724" cy="6284271"/>
          </a:xfrm>
          <a:prstGeom prst="rect">
            <a:avLst/>
          </a:prstGeom>
        </p:spPr>
      </p:pic>
      <p:sp>
        <p:nvSpPr>
          <p:cNvPr id="13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39128" y="2664886"/>
            <a:ext cx="4818888" cy="35507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400"/>
              </a:spcBef>
            </a:pPr>
            <a:r>
              <a:rPr lang="en-US" dirty="0"/>
              <a:t>The SQL </a:t>
            </a:r>
            <a:r>
              <a:rPr lang="en-US" b="1" dirty="0"/>
              <a:t>LIKE</a:t>
            </a:r>
            <a:r>
              <a:rPr lang="en-US" dirty="0"/>
              <a:t> command was used in the </a:t>
            </a:r>
            <a:r>
              <a:rPr lang="en-US" b="1" dirty="0"/>
              <a:t>WHERE</a:t>
            </a:r>
            <a:r>
              <a:rPr lang="en-US" dirty="0"/>
              <a:t> command on the string </a:t>
            </a:r>
            <a:r>
              <a:rPr lang="en-US" b="1" dirty="0"/>
              <a:t>‘CCA%’</a:t>
            </a:r>
            <a:r>
              <a:rPr lang="en-US" dirty="0"/>
              <a:t> to find records for launch sites beginning with </a:t>
            </a:r>
            <a:r>
              <a:rPr lang="en-US" i="1" dirty="0"/>
              <a:t>‘CCA’</a:t>
            </a:r>
            <a:r>
              <a:rPr lang="en-US" dirty="0"/>
              <a:t>. </a:t>
            </a:r>
          </a:p>
          <a:p>
            <a:pPr>
              <a:spcBef>
                <a:spcPts val="1400"/>
              </a:spcBef>
            </a:pPr>
            <a:r>
              <a:rPr lang="en-US" dirty="0"/>
              <a:t>The </a:t>
            </a:r>
            <a:r>
              <a:rPr lang="en-US" b="1" dirty="0"/>
              <a:t>LIMIT</a:t>
            </a:r>
            <a:r>
              <a:rPr lang="en-US" dirty="0"/>
              <a:t> command was used to display the first five records meeting this condition.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29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38200" y="557188"/>
            <a:ext cx="10515600" cy="1133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Executive Summary – Methodology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A4A911DB-7055-F838-58C3-0AC10A6172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2992706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630936" y="502920"/>
            <a:ext cx="3419856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Total Payload Mass</a:t>
            </a:r>
          </a:p>
        </p:txBody>
      </p:sp>
      <p:sp>
        <p:nvSpPr>
          <p:cNvPr id="9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54295" y="502920"/>
            <a:ext cx="6894576" cy="2037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dirty="0"/>
              <a:t>The SQL </a:t>
            </a:r>
            <a:r>
              <a:rPr lang="en-US" b="1" dirty="0"/>
              <a:t>WHERE</a:t>
            </a:r>
            <a:r>
              <a:rPr lang="en-US" dirty="0"/>
              <a:t> command was used to find the records for the </a:t>
            </a:r>
            <a:r>
              <a:rPr lang="en-US" b="1" dirty="0"/>
              <a:t>Customer = ‘NASA (CRS)’</a:t>
            </a:r>
            <a:r>
              <a:rPr lang="en-US" dirty="0"/>
              <a:t> </a:t>
            </a:r>
          </a:p>
          <a:p>
            <a:pPr>
              <a:spcBef>
                <a:spcPts val="1400"/>
              </a:spcBef>
            </a:pPr>
            <a:r>
              <a:rPr lang="en-US" dirty="0"/>
              <a:t>To find the total payload of </a:t>
            </a:r>
            <a:r>
              <a:rPr lang="en-US" i="1" dirty="0"/>
              <a:t>45,596 kg</a:t>
            </a:r>
            <a:r>
              <a:rPr lang="en-US" dirty="0"/>
              <a:t>, the </a:t>
            </a:r>
            <a:r>
              <a:rPr lang="en-US" b="1" dirty="0"/>
              <a:t>SUM</a:t>
            </a:r>
            <a:r>
              <a:rPr lang="en-US" dirty="0"/>
              <a:t> command was used.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FDFA3B7-DE9B-26C0-6391-EA0A51F31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42920"/>
            <a:ext cx="10482071" cy="323776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30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630936" y="502919"/>
            <a:ext cx="3419856" cy="1508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Average Payload Mass by F9 v1.1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54295" y="502920"/>
            <a:ext cx="6894576" cy="2574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dirty="0"/>
              <a:t>The SQL </a:t>
            </a:r>
            <a:r>
              <a:rPr lang="en-US" b="1" dirty="0"/>
              <a:t>LIKE</a:t>
            </a:r>
            <a:r>
              <a:rPr lang="en-US" dirty="0"/>
              <a:t> command was used with the </a:t>
            </a:r>
            <a:r>
              <a:rPr lang="en-US" b="1" dirty="0"/>
              <a:t>WHERE</a:t>
            </a:r>
            <a:r>
              <a:rPr lang="en-US" dirty="0"/>
              <a:t> command to find launches using the </a:t>
            </a:r>
            <a:r>
              <a:rPr lang="en-US" i="1" dirty="0"/>
              <a:t>F9 v1.1</a:t>
            </a:r>
            <a:r>
              <a:rPr lang="en-US" dirty="0"/>
              <a:t> boosters. </a:t>
            </a:r>
          </a:p>
          <a:p>
            <a:pPr>
              <a:spcBef>
                <a:spcPts val="1400"/>
              </a:spcBef>
            </a:pPr>
            <a:r>
              <a:rPr lang="en-US" dirty="0"/>
              <a:t>The </a:t>
            </a:r>
            <a:r>
              <a:rPr lang="en-US" b="1" dirty="0"/>
              <a:t>AVG</a:t>
            </a:r>
            <a:r>
              <a:rPr lang="en-US" dirty="0"/>
              <a:t> command was used to find the average payload mass of these launches </a:t>
            </a:r>
            <a:r>
              <a:rPr lang="en-US" i="1" dirty="0"/>
              <a:t>2534.67 kg</a:t>
            </a:r>
            <a:r>
              <a:rPr lang="en-US" dirty="0"/>
              <a:t>.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85E70B3-EC43-4825-080A-3FBBFE06A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90316"/>
            <a:ext cx="10463108" cy="30104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31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630936" y="502920"/>
            <a:ext cx="3419856" cy="1923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First Successful Ground Landing Date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54295" y="502919"/>
            <a:ext cx="6894576" cy="2511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spcBef>
                <a:spcPts val="1400"/>
              </a:spcBef>
            </a:pPr>
            <a:r>
              <a:rPr lang="en-US" dirty="0"/>
              <a:t>The SQL </a:t>
            </a:r>
            <a:r>
              <a:rPr lang="en-US" b="1" dirty="0"/>
              <a:t>WHERE</a:t>
            </a:r>
            <a:r>
              <a:rPr lang="en-US" dirty="0"/>
              <a:t> command was used to find the records for the successful landing outcomes on a ground pad.</a:t>
            </a:r>
          </a:p>
          <a:p>
            <a:pPr>
              <a:spcBef>
                <a:spcPts val="1400"/>
              </a:spcBef>
            </a:pPr>
            <a:r>
              <a:rPr lang="en-US" dirty="0"/>
              <a:t>The </a:t>
            </a:r>
            <a:r>
              <a:rPr lang="en-US" b="1" dirty="0"/>
              <a:t>MIN</a:t>
            </a:r>
            <a:r>
              <a:rPr lang="en-US" dirty="0"/>
              <a:t> command was used to find the date of the first of these successful landing outcomes on </a:t>
            </a:r>
            <a:r>
              <a:rPr lang="en-US" i="1" dirty="0"/>
              <a:t>December 22, 2015</a:t>
            </a:r>
            <a:r>
              <a:rPr lang="en-US" dirty="0"/>
              <a:t>.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3A69E43-0952-6921-26A3-5D0E998F8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585" y="3357325"/>
            <a:ext cx="9598830" cy="29779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32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630935" y="639520"/>
            <a:ext cx="4211997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Successful Drone Ship Landing with Payload between 4000 and 6000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0935" y="2807208"/>
            <a:ext cx="4211998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spcBef>
                <a:spcPts val="1400"/>
              </a:spcBef>
            </a:pPr>
            <a:r>
              <a:rPr lang="en-US" dirty="0"/>
              <a:t>The SQL </a:t>
            </a:r>
            <a:r>
              <a:rPr lang="en-US" b="1" dirty="0"/>
              <a:t>WHERE</a:t>
            </a:r>
            <a:r>
              <a:rPr lang="en-US" dirty="0"/>
              <a:t> command was used to find the launches which successfully landed on drone ship and had payload mass greater than 4000 but less than 6000. </a:t>
            </a:r>
          </a:p>
          <a:p>
            <a:pPr>
              <a:spcBef>
                <a:spcPts val="1400"/>
              </a:spcBef>
            </a:pPr>
            <a:r>
              <a:rPr lang="en-US" dirty="0"/>
              <a:t>The </a:t>
            </a:r>
            <a:r>
              <a:rPr lang="en-US" b="1" dirty="0"/>
              <a:t>GROUP BY</a:t>
            </a:r>
            <a:r>
              <a:rPr lang="en-US" dirty="0"/>
              <a:t> command was used to find the booster versions used for these launches. 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516E143-BBD2-34FB-98F4-DE58C867B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296" y="1091734"/>
            <a:ext cx="6494999" cy="487747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33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6739128" y="321733"/>
            <a:ext cx="5046472" cy="17931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Total Number of Successful and Failure Mission Outcomes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54E65F4-3AAF-7D1B-5918-8C5DF4BB2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94" y="644601"/>
            <a:ext cx="6343938" cy="4307459"/>
          </a:xfrm>
          <a:prstGeom prst="rect">
            <a:avLst/>
          </a:prstGeom>
        </p:spPr>
      </p:pic>
      <p:sp>
        <p:nvSpPr>
          <p:cNvPr id="13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39127" y="2664886"/>
            <a:ext cx="5317405" cy="405658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spcBef>
                <a:spcPts val="1400"/>
              </a:spcBef>
            </a:pPr>
            <a:r>
              <a:rPr lang="en-US" dirty="0"/>
              <a:t>The SQL </a:t>
            </a:r>
            <a:r>
              <a:rPr lang="en-US" b="1" dirty="0"/>
              <a:t>GROUP BY </a:t>
            </a:r>
            <a:r>
              <a:rPr lang="en-US" dirty="0"/>
              <a:t>and </a:t>
            </a:r>
            <a:r>
              <a:rPr lang="en-US" b="1" dirty="0"/>
              <a:t>COUNT</a:t>
            </a:r>
            <a:r>
              <a:rPr lang="en-US" dirty="0"/>
              <a:t> commands were used to calculate the total number of successful and failure mission outcomes.</a:t>
            </a:r>
          </a:p>
          <a:p>
            <a:pPr>
              <a:spcBef>
                <a:spcPts val="1400"/>
              </a:spcBef>
            </a:pPr>
            <a:r>
              <a:rPr lang="en-US" dirty="0"/>
              <a:t>Because one of the successful outcomes has a trailing space, it was considered another type of outcome. </a:t>
            </a:r>
          </a:p>
          <a:p>
            <a:pPr>
              <a:spcBef>
                <a:spcPts val="1400"/>
              </a:spcBef>
            </a:pPr>
            <a:r>
              <a:rPr lang="en-US" dirty="0"/>
              <a:t>Overall, there were </a:t>
            </a:r>
            <a:r>
              <a:rPr lang="en-US" i="1" dirty="0"/>
              <a:t>100 successes </a:t>
            </a:r>
            <a:r>
              <a:rPr lang="en-US" dirty="0"/>
              <a:t>and only </a:t>
            </a:r>
            <a:r>
              <a:rPr lang="en-US" i="1" dirty="0"/>
              <a:t>1 failure</a:t>
            </a:r>
            <a:r>
              <a:rPr lang="en-US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34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630936" y="639520"/>
            <a:ext cx="3817972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Boosters Carried Maximum Payload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spcBef>
                <a:spcPts val="1400"/>
              </a:spcBef>
            </a:pPr>
            <a:r>
              <a:rPr lang="en-US" dirty="0"/>
              <a:t>To find the names of the boosters which have carried the maximum payload mass, a sub-query using the SQL </a:t>
            </a:r>
            <a:r>
              <a:rPr lang="en-US" b="1" dirty="0"/>
              <a:t>MAX</a:t>
            </a:r>
            <a:r>
              <a:rPr lang="en-US" dirty="0"/>
              <a:t> command was used within the </a:t>
            </a:r>
            <a:r>
              <a:rPr lang="en-US" b="1" dirty="0"/>
              <a:t>WHERE</a:t>
            </a:r>
            <a:r>
              <a:rPr lang="en-US" dirty="0"/>
              <a:t> command.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6AC21CC-CA06-1898-C4B7-91D402016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294" y="666340"/>
            <a:ext cx="7040855" cy="605513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35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6739128" y="638089"/>
            <a:ext cx="4818888" cy="14768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2015 Launch Records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6C36DBB-ABBB-91F7-F010-F7EE1DCF5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4" y="847030"/>
            <a:ext cx="6558359" cy="3914413"/>
          </a:xfrm>
          <a:prstGeom prst="rect">
            <a:avLst/>
          </a:prstGeom>
        </p:spPr>
      </p:pic>
      <p:sp>
        <p:nvSpPr>
          <p:cNvPr id="13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39128" y="2664886"/>
            <a:ext cx="5356678" cy="4193114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spcBef>
                <a:spcPts val="1400"/>
              </a:spcBef>
            </a:pPr>
            <a:r>
              <a:rPr lang="en-US" dirty="0"/>
              <a:t>The SQL </a:t>
            </a:r>
            <a:r>
              <a:rPr lang="en-US" b="1" dirty="0"/>
              <a:t>LIKE</a:t>
            </a:r>
            <a:r>
              <a:rPr lang="en-US" dirty="0"/>
              <a:t> command within a </a:t>
            </a:r>
            <a:r>
              <a:rPr lang="en-US" b="1" dirty="0"/>
              <a:t>WHERE</a:t>
            </a:r>
            <a:r>
              <a:rPr lang="en-US" dirty="0"/>
              <a:t> command was used to find the failed landings on a drone ship in 2015. </a:t>
            </a:r>
          </a:p>
          <a:p>
            <a:pPr>
              <a:spcBef>
                <a:spcPts val="1400"/>
              </a:spcBef>
            </a:pPr>
            <a:r>
              <a:rPr lang="en-US" dirty="0"/>
              <a:t>Their landing outcomes, months, booster versions, and launch site names were returned in a </a:t>
            </a:r>
            <a:r>
              <a:rPr lang="en-US" b="1" dirty="0"/>
              <a:t>SELECT</a:t>
            </a:r>
            <a:r>
              <a:rPr lang="en-US" dirty="0"/>
              <a:t> statement. </a:t>
            </a:r>
          </a:p>
          <a:p>
            <a:pPr>
              <a:spcBef>
                <a:spcPts val="1400"/>
              </a:spcBef>
            </a:pPr>
            <a:r>
              <a:rPr lang="en-US" dirty="0"/>
              <a:t>To return the month, a substring command, </a:t>
            </a:r>
            <a:r>
              <a:rPr lang="en-US" b="1" dirty="0"/>
              <a:t>SUBSTR</a:t>
            </a:r>
            <a:r>
              <a:rPr lang="en-US" dirty="0"/>
              <a:t>, was used.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36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630936" y="194134"/>
            <a:ext cx="4818888" cy="19272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Rank Landing Outcomes Between 2010-06-04 and 2017-03-20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0936" y="2660903"/>
            <a:ext cx="5259910" cy="419709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spcBef>
                <a:spcPts val="1400"/>
              </a:spcBef>
            </a:pPr>
            <a:r>
              <a:rPr lang="en-US" dirty="0"/>
              <a:t>The SQL </a:t>
            </a:r>
            <a:r>
              <a:rPr lang="en-US" b="1" dirty="0"/>
              <a:t>WHERE</a:t>
            </a:r>
            <a:r>
              <a:rPr lang="en-US" dirty="0"/>
              <a:t> command was used to find the launches in this date range.</a:t>
            </a:r>
          </a:p>
          <a:p>
            <a:pPr>
              <a:spcBef>
                <a:spcPts val="1400"/>
              </a:spcBef>
            </a:pPr>
            <a:r>
              <a:rPr lang="en-US" dirty="0"/>
              <a:t>To organize the records by their landing outcomes, the </a:t>
            </a:r>
            <a:r>
              <a:rPr lang="en-US" b="1" dirty="0"/>
              <a:t>GROUP BY</a:t>
            </a:r>
            <a:r>
              <a:rPr lang="en-US" dirty="0"/>
              <a:t> command was used.</a:t>
            </a:r>
          </a:p>
          <a:p>
            <a:pPr>
              <a:spcBef>
                <a:spcPts val="1400"/>
              </a:spcBef>
            </a:pPr>
            <a:r>
              <a:rPr lang="en-US" dirty="0"/>
              <a:t>The </a:t>
            </a:r>
            <a:r>
              <a:rPr lang="en-US" b="1" dirty="0"/>
              <a:t>COUNT</a:t>
            </a:r>
            <a:r>
              <a:rPr lang="en-US" dirty="0"/>
              <a:t> command with the descending order option, </a:t>
            </a:r>
            <a:r>
              <a:rPr lang="en-US" b="1" dirty="0"/>
              <a:t>DESC</a:t>
            </a:r>
            <a:r>
              <a:rPr lang="en-US" dirty="0"/>
              <a:t>, was used to rank the count of landing outcomes. 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B3E0D18-750A-2E27-7336-C5B38D8C1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096" y="701542"/>
            <a:ext cx="5938498" cy="54634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37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838201" y="365125"/>
            <a:ext cx="3816095" cy="1938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Location of Launch Sites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1" y="2482589"/>
            <a:ext cx="3816096" cy="401028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>
              <a:spcBef>
                <a:spcPts val="1400"/>
              </a:spcBef>
            </a:pPr>
            <a:endParaRPr lang="en-US" sz="2400" dirty="0"/>
          </a:p>
          <a:p>
            <a:pPr>
              <a:spcBef>
                <a:spcPts val="1400"/>
              </a:spcBef>
            </a:pPr>
            <a:r>
              <a:rPr lang="en-US" sz="3300" dirty="0"/>
              <a:t>Using the Folium module, we were able to mark all four launch sites on a global map.</a:t>
            </a:r>
          </a:p>
          <a:p>
            <a:pPr>
              <a:spcBef>
                <a:spcPts val="1400"/>
              </a:spcBef>
            </a:pPr>
            <a:r>
              <a:rPr lang="en-US" sz="3300" dirty="0"/>
              <a:t>The two sites at Cape Canaveral are located close together and are hard to distinguish at this zoom level.  </a:t>
            </a:r>
          </a:p>
          <a:p>
            <a:endParaRPr lang="en-US" sz="2400" dirty="0"/>
          </a:p>
        </p:txBody>
      </p:sp>
      <p:pic>
        <p:nvPicPr>
          <p:cNvPr id="10" name="Picture 9" descr="A map of a large body of water&#10;&#10;Description automatically generated">
            <a:extLst>
              <a:ext uri="{FF2B5EF4-FFF2-40B4-BE49-F238E27FC236}">
                <a16:creationId xmlns:a16="http://schemas.microsoft.com/office/drawing/2014/main" id="{35F3683F-8C21-FFDE-F383-2E9D11CF82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19" r="-1" b="5918"/>
          <a:stretch/>
        </p:blipFill>
        <p:spPr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</p:spPr>
      </p:pic>
      <p:pic>
        <p:nvPicPr>
          <p:cNvPr id="20" name="Picture 19" descr="A map of a city&#10;&#10;Description automatically generated">
            <a:extLst>
              <a:ext uri="{FF2B5EF4-FFF2-40B4-BE49-F238E27FC236}">
                <a16:creationId xmlns:a16="http://schemas.microsoft.com/office/drawing/2014/main" id="{53831C8A-ED78-130E-5D93-2AE1DC53FE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75" b="18821"/>
          <a:stretch/>
        </p:blipFill>
        <p:spPr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356350"/>
            <a:ext cx="838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rgbClr val="FFFFFF"/>
                </a:solidFill>
                <a:latin typeface="+mn-lt"/>
              </a:rPr>
              <a:pPr>
                <a:spcAft>
                  <a:spcPts val="600"/>
                </a:spcAft>
              </a:pPr>
              <a:t>39</a:t>
            </a:fld>
            <a:endParaRPr lang="en-US" sz="120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3FA0F-E6B8-52DC-BAFE-EDB83BE83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Executive Summary - Results</a:t>
            </a:r>
            <a:b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4A7A0C2-94BC-1F91-0863-2476AB2DCA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1969239"/>
              </p:ext>
            </p:extLst>
          </p:nvPr>
        </p:nvGraphicFramePr>
        <p:xfrm>
          <a:off x="838200" y="1155700"/>
          <a:ext cx="11010900" cy="5337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80403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5B1FC96-0749-41C9-BAED-E089E7714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630936" y="4562856"/>
            <a:ext cx="3419856" cy="160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Outcomes at Each Site</a:t>
            </a:r>
          </a:p>
        </p:txBody>
      </p:sp>
      <p:pic>
        <p:nvPicPr>
          <p:cNvPr id="7" name="Picture 6" descr="A map with a spiral of points&#10;&#10;Description automatically generated with medium confidence">
            <a:extLst>
              <a:ext uri="{FF2B5EF4-FFF2-40B4-BE49-F238E27FC236}">
                <a16:creationId xmlns:a16="http://schemas.microsoft.com/office/drawing/2014/main" id="{939AA0A1-1E82-7A12-D6F3-D2C136248B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91"/>
          <a:stretch/>
        </p:blipFill>
        <p:spPr>
          <a:xfrm>
            <a:off x="5" y="10"/>
            <a:ext cx="6095995" cy="4196271"/>
          </a:xfrm>
          <a:custGeom>
            <a:avLst/>
            <a:gdLst/>
            <a:ahLst/>
            <a:cxnLst/>
            <a:rect l="l" t="t" r="r" b="b"/>
            <a:pathLst>
              <a:path w="6005375" h="4196281">
                <a:moveTo>
                  <a:pt x="0" y="0"/>
                </a:moveTo>
                <a:lnTo>
                  <a:pt x="6000672" y="0"/>
                </a:lnTo>
                <a:lnTo>
                  <a:pt x="5998730" y="19709"/>
                </a:lnTo>
                <a:cubicBezTo>
                  <a:pt x="6001245" y="280059"/>
                  <a:pt x="5986415" y="540409"/>
                  <a:pt x="5999656" y="800631"/>
                </a:cubicBezTo>
                <a:cubicBezTo>
                  <a:pt x="6009855" y="1001996"/>
                  <a:pt x="6003364" y="1203233"/>
                  <a:pt x="5999656" y="1404471"/>
                </a:cubicBezTo>
                <a:cubicBezTo>
                  <a:pt x="5992506" y="1790420"/>
                  <a:pt x="6003364" y="2175860"/>
                  <a:pt x="5998730" y="2561300"/>
                </a:cubicBezTo>
                <a:cubicBezTo>
                  <a:pt x="5996744" y="2732154"/>
                  <a:pt x="5998994" y="2902754"/>
                  <a:pt x="6003364" y="3073609"/>
                </a:cubicBezTo>
                <a:cubicBezTo>
                  <a:pt x="6009720" y="3317560"/>
                  <a:pt x="5999923" y="3561638"/>
                  <a:pt x="5989197" y="3805463"/>
                </a:cubicBezTo>
                <a:cubicBezTo>
                  <a:pt x="5985594" y="3872508"/>
                  <a:pt x="5984647" y="3939633"/>
                  <a:pt x="5986348" y="4006695"/>
                </a:cubicBezTo>
                <a:lnTo>
                  <a:pt x="5997254" y="4174633"/>
                </a:lnTo>
                <a:lnTo>
                  <a:pt x="5951601" y="4176620"/>
                </a:lnTo>
                <a:cubicBezTo>
                  <a:pt x="5886702" y="4176651"/>
                  <a:pt x="5821788" y="4174749"/>
                  <a:pt x="5756905" y="4173480"/>
                </a:cubicBezTo>
                <a:cubicBezTo>
                  <a:pt x="5518559" y="4169040"/>
                  <a:pt x="5280086" y="4173480"/>
                  <a:pt x="5042247" y="4150774"/>
                </a:cubicBezTo>
                <a:cubicBezTo>
                  <a:pt x="4977618" y="4144622"/>
                  <a:pt x="4912546" y="4140690"/>
                  <a:pt x="4847600" y="4141467"/>
                </a:cubicBezTo>
                <a:cubicBezTo>
                  <a:pt x="4782655" y="4142244"/>
                  <a:pt x="4717835" y="4147730"/>
                  <a:pt x="4653713" y="4160414"/>
                </a:cubicBezTo>
                <a:cubicBezTo>
                  <a:pt x="4446571" y="4200625"/>
                  <a:pt x="4238796" y="4203162"/>
                  <a:pt x="4029497" y="4186925"/>
                </a:cubicBezTo>
                <a:cubicBezTo>
                  <a:pt x="3943621" y="4180203"/>
                  <a:pt x="3857746" y="4169040"/>
                  <a:pt x="3771489" y="4171196"/>
                </a:cubicBezTo>
                <a:cubicBezTo>
                  <a:pt x="3623585" y="4175129"/>
                  <a:pt x="3475554" y="4167137"/>
                  <a:pt x="3327523" y="4169167"/>
                </a:cubicBezTo>
                <a:cubicBezTo>
                  <a:pt x="3323528" y="4169738"/>
                  <a:pt x="3319443" y="4169205"/>
                  <a:pt x="3315727" y="4167645"/>
                </a:cubicBezTo>
                <a:cubicBezTo>
                  <a:pt x="3278941" y="4142402"/>
                  <a:pt x="3238603" y="4152169"/>
                  <a:pt x="3200549" y="4158765"/>
                </a:cubicBezTo>
                <a:cubicBezTo>
                  <a:pt x="3074082" y="4180710"/>
                  <a:pt x="2947742" y="4191492"/>
                  <a:pt x="2819246" y="4174494"/>
                </a:cubicBezTo>
                <a:cubicBezTo>
                  <a:pt x="2696546" y="4156698"/>
                  <a:pt x="2572096" y="4154478"/>
                  <a:pt x="2448851" y="4167898"/>
                </a:cubicBezTo>
                <a:cubicBezTo>
                  <a:pt x="2279383" y="4187687"/>
                  <a:pt x="2110549" y="4183501"/>
                  <a:pt x="1941462" y="4167898"/>
                </a:cubicBezTo>
                <a:cubicBezTo>
                  <a:pt x="1872837" y="4161556"/>
                  <a:pt x="1803198" y="4150774"/>
                  <a:pt x="1735208" y="4166630"/>
                </a:cubicBezTo>
                <a:cubicBezTo>
                  <a:pt x="1651489" y="4186038"/>
                  <a:pt x="1568023" y="4179695"/>
                  <a:pt x="1484050" y="4175382"/>
                </a:cubicBezTo>
                <a:cubicBezTo>
                  <a:pt x="1377752" y="4169801"/>
                  <a:pt x="1271708" y="4153692"/>
                  <a:pt x="1165029" y="4166376"/>
                </a:cubicBezTo>
                <a:cubicBezTo>
                  <a:pt x="1115685" y="4172211"/>
                  <a:pt x="1066722" y="4181471"/>
                  <a:pt x="1016744" y="4179061"/>
                </a:cubicBezTo>
                <a:cubicBezTo>
                  <a:pt x="878481" y="4172719"/>
                  <a:pt x="740344" y="4165235"/>
                  <a:pt x="601826" y="4166376"/>
                </a:cubicBezTo>
                <a:cubicBezTo>
                  <a:pt x="543857" y="4166757"/>
                  <a:pt x="486268" y="4168659"/>
                  <a:pt x="428553" y="4172845"/>
                </a:cubicBezTo>
                <a:cubicBezTo>
                  <a:pt x="320859" y="4180710"/>
                  <a:pt x="213546" y="4170055"/>
                  <a:pt x="106234" y="4166249"/>
                </a:cubicBezTo>
                <a:lnTo>
                  <a:pt x="0" y="4171008"/>
                </a:lnTo>
                <a:close/>
              </a:path>
            </a:pathLst>
          </a:custGeom>
        </p:spPr>
      </p:pic>
      <p:pic>
        <p:nvPicPr>
          <p:cNvPr id="4" name="Picture 3" descr="A map with a map and a pin point&#10;&#10;Description automatically generated with medium confidence">
            <a:extLst>
              <a:ext uri="{FF2B5EF4-FFF2-40B4-BE49-F238E27FC236}">
                <a16:creationId xmlns:a16="http://schemas.microsoft.com/office/drawing/2014/main" id="{18E3528B-342C-2D2D-A1D0-1C38102C67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22" r="-3" b="6771"/>
          <a:stretch/>
        </p:blipFill>
        <p:spPr>
          <a:xfrm>
            <a:off x="6019800" y="10"/>
            <a:ext cx="6172195" cy="4187662"/>
          </a:xfrm>
          <a:custGeom>
            <a:avLst/>
            <a:gdLst/>
            <a:ahLst/>
            <a:cxnLst/>
            <a:rect l="l" t="t" r="r" b="b"/>
            <a:pathLst>
              <a:path w="6006950" h="4187672">
                <a:moveTo>
                  <a:pt x="9223" y="0"/>
                </a:moveTo>
                <a:lnTo>
                  <a:pt x="6006950" y="0"/>
                </a:lnTo>
                <a:lnTo>
                  <a:pt x="6006950" y="4169490"/>
                </a:lnTo>
                <a:lnTo>
                  <a:pt x="5787907" y="4174448"/>
                </a:lnTo>
                <a:cubicBezTo>
                  <a:pt x="5713866" y="4173475"/>
                  <a:pt x="5639861" y="4169853"/>
                  <a:pt x="5566029" y="4163587"/>
                </a:cubicBezTo>
                <a:cubicBezTo>
                  <a:pt x="5458843" y="4155595"/>
                  <a:pt x="5350768" y="4144559"/>
                  <a:pt x="5244343" y="4164855"/>
                </a:cubicBezTo>
                <a:cubicBezTo>
                  <a:pt x="5127517" y="4187307"/>
                  <a:pt x="5010817" y="4187434"/>
                  <a:pt x="4892977" y="4181726"/>
                </a:cubicBezTo>
                <a:cubicBezTo>
                  <a:pt x="4792260" y="4176906"/>
                  <a:pt x="4691923" y="4151536"/>
                  <a:pt x="4590445" y="4178301"/>
                </a:cubicBezTo>
                <a:cubicBezTo>
                  <a:pt x="4580348" y="4179772"/>
                  <a:pt x="4570061" y="4179341"/>
                  <a:pt x="4560128" y="4177032"/>
                </a:cubicBezTo>
                <a:cubicBezTo>
                  <a:pt x="4449137" y="4161684"/>
                  <a:pt x="4337384" y="4174242"/>
                  <a:pt x="4226013" y="4169929"/>
                </a:cubicBezTo>
                <a:cubicBezTo>
                  <a:pt x="4174640" y="4167899"/>
                  <a:pt x="4122252" y="4169041"/>
                  <a:pt x="4071513" y="4163587"/>
                </a:cubicBezTo>
                <a:cubicBezTo>
                  <a:pt x="3955067" y="4151156"/>
                  <a:pt x="3838874" y="4144559"/>
                  <a:pt x="3723697" y="4173861"/>
                </a:cubicBezTo>
                <a:cubicBezTo>
                  <a:pt x="3690082" y="4181764"/>
                  <a:pt x="3655732" y="4186013"/>
                  <a:pt x="3621204" y="4186546"/>
                </a:cubicBezTo>
                <a:cubicBezTo>
                  <a:pt x="3508437" y="4190605"/>
                  <a:pt x="3396050" y="4182867"/>
                  <a:pt x="3283664" y="4176525"/>
                </a:cubicBezTo>
                <a:cubicBezTo>
                  <a:pt x="3205652" y="4172085"/>
                  <a:pt x="3127768" y="4162445"/>
                  <a:pt x="3049630" y="4170563"/>
                </a:cubicBezTo>
                <a:cubicBezTo>
                  <a:pt x="3004218" y="4175257"/>
                  <a:pt x="2958427" y="4175257"/>
                  <a:pt x="2913015" y="4170563"/>
                </a:cubicBezTo>
                <a:cubicBezTo>
                  <a:pt x="2829321" y="4160758"/>
                  <a:pt x="2744879" y="4158931"/>
                  <a:pt x="2660842" y="4165109"/>
                </a:cubicBezTo>
                <a:cubicBezTo>
                  <a:pt x="2535390" y="4175891"/>
                  <a:pt x="2410065" y="4184897"/>
                  <a:pt x="2284232" y="4167773"/>
                </a:cubicBezTo>
                <a:cubicBezTo>
                  <a:pt x="2212868" y="4156559"/>
                  <a:pt x="2140312" y="4155240"/>
                  <a:pt x="2068592" y="4163840"/>
                </a:cubicBezTo>
                <a:cubicBezTo>
                  <a:pt x="1897729" y="4187814"/>
                  <a:pt x="1726485" y="4180077"/>
                  <a:pt x="1555241" y="4170183"/>
                </a:cubicBezTo>
                <a:cubicBezTo>
                  <a:pt x="1440824" y="4163460"/>
                  <a:pt x="1325901" y="4151156"/>
                  <a:pt x="1211738" y="4167392"/>
                </a:cubicBezTo>
                <a:cubicBezTo>
                  <a:pt x="1066118" y="4187688"/>
                  <a:pt x="920370" y="4180965"/>
                  <a:pt x="774368" y="4175003"/>
                </a:cubicBezTo>
                <a:cubicBezTo>
                  <a:pt x="667182" y="4170563"/>
                  <a:pt x="559869" y="4157117"/>
                  <a:pt x="452430" y="4173734"/>
                </a:cubicBezTo>
                <a:cubicBezTo>
                  <a:pt x="441369" y="4175244"/>
                  <a:pt x="430117" y="4174115"/>
                  <a:pt x="419576" y="4170436"/>
                </a:cubicBezTo>
                <a:cubicBezTo>
                  <a:pt x="378807" y="4157016"/>
                  <a:pt x="335096" y="4155215"/>
                  <a:pt x="293363" y="4165236"/>
                </a:cubicBezTo>
                <a:cubicBezTo>
                  <a:pt x="216367" y="4182106"/>
                  <a:pt x="139497" y="4189463"/>
                  <a:pt x="61105" y="4174115"/>
                </a:cubicBezTo>
                <a:lnTo>
                  <a:pt x="13323" y="4171265"/>
                </a:lnTo>
                <a:lnTo>
                  <a:pt x="28554" y="3843045"/>
                </a:lnTo>
                <a:cubicBezTo>
                  <a:pt x="30457" y="3722610"/>
                  <a:pt x="27412" y="3602256"/>
                  <a:pt x="15626" y="3482187"/>
                </a:cubicBezTo>
                <a:cubicBezTo>
                  <a:pt x="-847" y="3335690"/>
                  <a:pt x="-4304" y="3188124"/>
                  <a:pt x="5296" y="3041068"/>
                </a:cubicBezTo>
                <a:cubicBezTo>
                  <a:pt x="11786" y="2956911"/>
                  <a:pt x="18539" y="2872754"/>
                  <a:pt x="22776" y="2788472"/>
                </a:cubicBezTo>
                <a:cubicBezTo>
                  <a:pt x="28180" y="2668580"/>
                  <a:pt x="25173" y="2548474"/>
                  <a:pt x="13771" y="2428964"/>
                </a:cubicBezTo>
                <a:cubicBezTo>
                  <a:pt x="4237" y="2337829"/>
                  <a:pt x="3177" y="2246070"/>
                  <a:pt x="10593" y="2154757"/>
                </a:cubicBezTo>
                <a:cubicBezTo>
                  <a:pt x="25690" y="1999286"/>
                  <a:pt x="9931" y="1843813"/>
                  <a:pt x="5032" y="1688466"/>
                </a:cubicBezTo>
                <a:cubicBezTo>
                  <a:pt x="-3577" y="1402691"/>
                  <a:pt x="20393" y="1117045"/>
                  <a:pt x="9666" y="831270"/>
                </a:cubicBezTo>
                <a:cubicBezTo>
                  <a:pt x="3841" y="689908"/>
                  <a:pt x="16420" y="548673"/>
                  <a:pt x="9666" y="407311"/>
                </a:cubicBezTo>
                <a:cubicBezTo>
                  <a:pt x="4105" y="306755"/>
                  <a:pt x="397" y="206200"/>
                  <a:pt x="4105" y="105518"/>
                </a:cubicBezTo>
                <a:cubicBezTo>
                  <a:pt x="5164" y="78059"/>
                  <a:pt x="5826" y="50473"/>
                  <a:pt x="9534" y="23396"/>
                </a:cubicBezTo>
                <a:close/>
              </a:path>
            </a:pathLst>
          </a:custGeom>
        </p:spPr>
      </p:pic>
      <p:sp>
        <p:nvSpPr>
          <p:cNvPr id="20" name="sketch line">
            <a:extLst>
              <a:ext uri="{FF2B5EF4-FFF2-40B4-BE49-F238E27FC236}">
                <a16:creationId xmlns:a16="http://schemas.microsoft.com/office/drawing/2014/main" id="{63C1A86C-B1A8-4AEC-B001-595C91716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89020" y="540453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54294" y="4654936"/>
            <a:ext cx="6903721" cy="2386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>
              <a:spcBef>
                <a:spcPts val="1400"/>
              </a:spcBef>
            </a:pPr>
            <a:r>
              <a:rPr lang="en-US" sz="3000" dirty="0"/>
              <a:t>By marking successful launches in green and the failures in red, we can quickly compare the success rates of different sites. </a:t>
            </a:r>
          </a:p>
          <a:p>
            <a:pPr marL="0">
              <a:spcBef>
                <a:spcPts val="1400"/>
              </a:spcBef>
            </a:pPr>
            <a:r>
              <a:rPr lang="en-US" sz="3000" dirty="0"/>
              <a:t>Above, we can see that the VAFB SLC-4E site wasn’t as successful as the KSC LC-39A site. </a:t>
            </a:r>
          </a:p>
          <a:p>
            <a:pPr>
              <a:spcBef>
                <a:spcPts val="1400"/>
              </a:spcBef>
            </a:pPr>
            <a:endParaRPr lang="en-US" sz="2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40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Freeform: Shape 34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7" name="Freeform: Shape 36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438913" y="431800"/>
            <a:ext cx="4832802" cy="1671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Launch Site Proximities to Resources and Populated Areas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38912" y="2303580"/>
            <a:ext cx="4832803" cy="439960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>
              <a:spcBef>
                <a:spcPts val="1400"/>
              </a:spcBef>
            </a:pPr>
            <a:endParaRPr lang="en-US" sz="1800" dirty="0"/>
          </a:p>
          <a:p>
            <a:pPr>
              <a:spcBef>
                <a:spcPts val="1400"/>
              </a:spcBef>
            </a:pPr>
            <a:r>
              <a:rPr lang="en-US" sz="3300" dirty="0"/>
              <a:t>All the launch sites are located close to railroads and highways, as well as the  ocean. And they are located far from heavily populated areas. </a:t>
            </a:r>
          </a:p>
          <a:p>
            <a:pPr>
              <a:spcBef>
                <a:spcPts val="1400"/>
              </a:spcBef>
            </a:pPr>
            <a:r>
              <a:rPr lang="en-US" sz="3300" dirty="0"/>
              <a:t>For instance, VAFB SLC-4E is a little more than one kilometer from a highway, railroad and the ocean. However, it’s over 14 kilometers from the nearest city. </a:t>
            </a:r>
          </a:p>
          <a:p>
            <a:pPr>
              <a:spcBef>
                <a:spcPts val="1400"/>
              </a:spcBef>
            </a:pPr>
            <a:endParaRPr lang="en-US" sz="1800" dirty="0"/>
          </a:p>
        </p:txBody>
      </p:sp>
      <p:pic>
        <p:nvPicPr>
          <p:cNvPr id="4" name="Picture 3" descr="A map with different colored lines&#10;&#10;Description automatically generated">
            <a:extLst>
              <a:ext uri="{FF2B5EF4-FFF2-40B4-BE49-F238E27FC236}">
                <a16:creationId xmlns:a16="http://schemas.microsoft.com/office/drawing/2014/main" id="{113228A9-4C06-A52A-8D3F-1BC39004C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362" y="238536"/>
            <a:ext cx="5902400" cy="3261076"/>
          </a:xfrm>
          <a:prstGeom prst="rect">
            <a:avLst/>
          </a:prstGeom>
        </p:spPr>
      </p:pic>
      <p:pic>
        <p:nvPicPr>
          <p:cNvPr id="7" name="Picture 6" descr="A map with a route&#10;&#10;Description automatically generated">
            <a:extLst>
              <a:ext uri="{FF2B5EF4-FFF2-40B4-BE49-F238E27FC236}">
                <a16:creationId xmlns:a16="http://schemas.microsoft.com/office/drawing/2014/main" id="{11C6B387-86FA-6C2E-B7FB-98876582A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392" y="3797610"/>
            <a:ext cx="6330696" cy="218408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26623" y="6356350"/>
            <a:ext cx="142646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41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630936" y="399288"/>
            <a:ext cx="4818888" cy="17221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Number of</a:t>
            </a:r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Successful Launches for All Sites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0936" y="2372868"/>
            <a:ext cx="4818888" cy="383590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spcBef>
                <a:spcPts val="1400"/>
              </a:spcBef>
            </a:pPr>
            <a:endParaRPr lang="en-US" sz="2200" dirty="0"/>
          </a:p>
          <a:p>
            <a:pPr>
              <a:spcBef>
                <a:spcPts val="1400"/>
              </a:spcBef>
            </a:pPr>
            <a:r>
              <a:rPr lang="en-US" sz="3000" dirty="0"/>
              <a:t>Almost 50% of the successful launches occurred at one site. </a:t>
            </a:r>
          </a:p>
          <a:p>
            <a:pPr>
              <a:spcBef>
                <a:spcPts val="1400"/>
              </a:spcBef>
            </a:pPr>
            <a:r>
              <a:rPr lang="en-US" sz="3000" dirty="0"/>
              <a:t>The </a:t>
            </a:r>
            <a:r>
              <a:rPr lang="en-US" sz="3000" i="1" dirty="0"/>
              <a:t>CCAFS LC-40</a:t>
            </a:r>
            <a:r>
              <a:rPr lang="en-US" sz="3000" dirty="0"/>
              <a:t> site had twice as many successful launches compared to all the other sites. </a:t>
            </a:r>
          </a:p>
          <a:p>
            <a:pPr>
              <a:spcBef>
                <a:spcPts val="1400"/>
              </a:spcBef>
            </a:pPr>
            <a:r>
              <a:rPr lang="en-US" sz="3000" dirty="0"/>
              <a:t>The site with the fewest number of successes was the </a:t>
            </a:r>
            <a:r>
              <a:rPr lang="en-US" sz="3000" i="1" dirty="0"/>
              <a:t>CCAFS SLC-40</a:t>
            </a:r>
            <a:r>
              <a:rPr lang="en-US" sz="3000" dirty="0"/>
              <a:t> site.</a:t>
            </a:r>
          </a:p>
        </p:txBody>
      </p:sp>
      <p:pic>
        <p:nvPicPr>
          <p:cNvPr id="12" name="Picture 11" descr="A pie chart with numbers and a black text&#10;&#10;Description automatically generated">
            <a:extLst>
              <a:ext uri="{FF2B5EF4-FFF2-40B4-BE49-F238E27FC236}">
                <a16:creationId xmlns:a16="http://schemas.microsoft.com/office/drawing/2014/main" id="{D0D88929-544F-041B-8AFD-580221482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300" y="399288"/>
            <a:ext cx="5478881" cy="622600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43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640080" y="325369"/>
            <a:ext cx="4368602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6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 Rate for CCAFS LC-40 Site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0080" y="2586994"/>
            <a:ext cx="4243589" cy="36065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L="0" indent="0">
              <a:spcBef>
                <a:spcPts val="1400"/>
              </a:spcBef>
              <a:buNone/>
            </a:pPr>
            <a:endParaRPr lang="en-US" sz="2200" dirty="0"/>
          </a:p>
          <a:p>
            <a:pPr>
              <a:spcBef>
                <a:spcPts val="1400"/>
              </a:spcBef>
            </a:pPr>
            <a:r>
              <a:rPr lang="en-US" sz="4000" dirty="0"/>
              <a:t>For the launch site with the highest number of successes, </a:t>
            </a:r>
            <a:r>
              <a:rPr lang="en-US" sz="4000" i="1" dirty="0"/>
              <a:t>CCAFS LC-40</a:t>
            </a:r>
            <a:r>
              <a:rPr lang="en-US" sz="4000" dirty="0"/>
              <a:t>, only 26.9% of its launches were successful. </a:t>
            </a:r>
          </a:p>
          <a:p>
            <a:pPr>
              <a:spcBef>
                <a:spcPts val="1400"/>
              </a:spcBef>
            </a:pPr>
            <a:r>
              <a:rPr lang="en-US" sz="4000" dirty="0"/>
              <a:t>This indicates the site had more launches than the other sites, because only about a quarter were successful.  </a:t>
            </a:r>
          </a:p>
          <a:p>
            <a:endParaRPr lang="en-US" sz="2200" dirty="0"/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8E1D9427-0CF5-48D5-A1AD-710F3E6346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56" r="-2" b="-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44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630936" y="361188"/>
            <a:ext cx="3429000" cy="19974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 Launches for 3k - 4k Payloads by Booster 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0936" y="2573756"/>
            <a:ext cx="3429000" cy="403024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spcBef>
                <a:spcPts val="1400"/>
              </a:spcBef>
            </a:pPr>
            <a:endParaRPr lang="en-US" sz="2200" dirty="0"/>
          </a:p>
          <a:p>
            <a:pPr>
              <a:spcBef>
                <a:spcPts val="1400"/>
              </a:spcBef>
            </a:pPr>
            <a:r>
              <a:rPr lang="en-US" sz="3000" dirty="0"/>
              <a:t>In the payload range of </a:t>
            </a:r>
            <a:r>
              <a:rPr lang="en-US" sz="3000" i="1" dirty="0"/>
              <a:t>3,000</a:t>
            </a:r>
            <a:r>
              <a:rPr lang="en-US" sz="3000" dirty="0"/>
              <a:t> to </a:t>
            </a:r>
            <a:r>
              <a:rPr lang="en-US" sz="3000" i="1" dirty="0"/>
              <a:t>4,000</a:t>
            </a:r>
            <a:r>
              <a:rPr lang="en-US" sz="3000" dirty="0"/>
              <a:t> kg, there were more than twice as many successful launches as failures. </a:t>
            </a:r>
          </a:p>
          <a:p>
            <a:pPr>
              <a:spcBef>
                <a:spcPts val="1400"/>
              </a:spcBef>
            </a:pPr>
            <a:r>
              <a:rPr lang="en-US" sz="3000" dirty="0"/>
              <a:t>The most successes were evenly divided between the </a:t>
            </a:r>
            <a:r>
              <a:rPr lang="en-US" sz="3000" i="1" dirty="0"/>
              <a:t>FT</a:t>
            </a:r>
            <a:r>
              <a:rPr lang="en-US" sz="3000" dirty="0"/>
              <a:t> and </a:t>
            </a:r>
            <a:r>
              <a:rPr lang="en-US" sz="3000" i="1" dirty="0"/>
              <a:t>B4</a:t>
            </a:r>
            <a:r>
              <a:rPr lang="en-US" sz="3000" dirty="0"/>
              <a:t> booster versions. </a:t>
            </a:r>
          </a:p>
          <a:p>
            <a:pPr>
              <a:spcBef>
                <a:spcPts val="1400"/>
              </a:spcBef>
            </a:pPr>
            <a:endParaRPr lang="en-US" sz="2200" dirty="0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9870DDFD-CA11-F5E8-56F7-85CDF81B7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852" y="1158372"/>
            <a:ext cx="8153490" cy="53201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45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841248" y="334644"/>
            <a:ext cx="10509504" cy="1076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Classification Accuracy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/>
          </p:cNvSpPr>
          <p:nvPr/>
        </p:nvSpPr>
        <p:spPr>
          <a:xfrm>
            <a:off x="8224811" y="5776494"/>
            <a:ext cx="2381525" cy="348684"/>
          </a:xfrm>
          <a:prstGeom prst="rect">
            <a:avLst/>
          </a:prstGeom>
        </p:spPr>
        <p:txBody>
          <a:bodyPr/>
          <a:lstStyle/>
          <a:p>
            <a:pPr defTabSz="786384">
              <a:spcAft>
                <a:spcPts val="600"/>
              </a:spcAft>
            </a:pPr>
            <a:fld id="{5075537C-CA84-1446-933C-8E9D027F9201}" type="slidenum">
              <a:rPr lang="en-US" sz="154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86384">
                <a:spcAft>
                  <a:spcPts val="600"/>
                </a:spcAft>
              </a:pPr>
              <a:t>47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/>
          </p:cNvSpPr>
          <p:nvPr/>
        </p:nvSpPr>
        <p:spPr>
          <a:xfrm>
            <a:off x="6236121" y="2145283"/>
            <a:ext cx="5114631" cy="38618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defTabSz="786384">
              <a:spcBef>
                <a:spcPts val="1204"/>
              </a:spcBef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Although the </a:t>
            </a:r>
            <a:r>
              <a:rPr lang="en-US" sz="2800" i="1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k-Nearest Neighbor</a:t>
            </a:r>
            <a:r>
              <a:rPr lang="en-US" sz="28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, </a:t>
            </a:r>
            <a:r>
              <a:rPr lang="en-US" sz="2800" i="1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Support Vector Machine</a:t>
            </a:r>
            <a:r>
              <a:rPr lang="en-US" sz="28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, and </a:t>
            </a:r>
            <a:r>
              <a:rPr lang="en-US" sz="2800" i="1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Logistic Regression</a:t>
            </a:r>
            <a:r>
              <a:rPr lang="en-US" sz="28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 models all scored </a:t>
            </a:r>
            <a:r>
              <a:rPr lang="en-US" sz="2800" b="1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83.3%</a:t>
            </a:r>
            <a:r>
              <a:rPr lang="en-US" sz="28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 on the test data, the </a:t>
            </a:r>
            <a:r>
              <a:rPr lang="en-US" sz="2800" i="1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Decision Tree</a:t>
            </a:r>
            <a:r>
              <a:rPr lang="en-US" sz="28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 model had the highest accuracy score of </a:t>
            </a:r>
            <a:r>
              <a:rPr lang="en-US" sz="2800" b="1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88.9%</a:t>
            </a:r>
            <a:r>
              <a:rPr lang="en-US" sz="28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.</a:t>
            </a:r>
          </a:p>
          <a:p>
            <a:pPr marL="342900" indent="-342900" defTabSz="786384">
              <a:spcBef>
                <a:spcPts val="1204"/>
              </a:spcBef>
              <a:buFont typeface="Arial" panose="020B0604020202020204" pitchFamily="34" charset="0"/>
              <a:buChar char="•"/>
            </a:pPr>
            <a:endParaRPr lang="en-US" sz="1892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ea typeface="+mn-ea"/>
              <a:cs typeface="+mn-cs"/>
            </a:endParaRPr>
          </a:p>
          <a:p>
            <a:pPr defTabSz="786384">
              <a:spcBef>
                <a:spcPts val="1204"/>
              </a:spcBef>
            </a:pPr>
            <a:endParaRPr lang="en-US" sz="1892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defTabSz="786384">
              <a:spcBef>
                <a:spcPts val="1204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pic>
        <p:nvPicPr>
          <p:cNvPr id="3" name="Picture 2" descr="A bar chart of different colors&#10;&#10;Description automatically generated">
            <a:extLst>
              <a:ext uri="{FF2B5EF4-FFF2-40B4-BE49-F238E27FC236}">
                <a16:creationId xmlns:a16="http://schemas.microsoft.com/office/drawing/2014/main" id="{860B1832-0E24-EB83-2F06-1EAE5925C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24" y="2007495"/>
            <a:ext cx="5864097" cy="434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841248" y="256032"/>
            <a:ext cx="10506456" cy="10149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Decision Tree Confusion Matrix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/>
          </p:cNvSpPr>
          <p:nvPr/>
        </p:nvSpPr>
        <p:spPr>
          <a:xfrm>
            <a:off x="7916234" y="5630822"/>
            <a:ext cx="2151805" cy="315051"/>
          </a:xfrm>
          <a:prstGeom prst="rect">
            <a:avLst/>
          </a:prstGeom>
        </p:spPr>
        <p:txBody>
          <a:bodyPr/>
          <a:lstStyle/>
          <a:p>
            <a:pPr defTabSz="713232">
              <a:spcAft>
                <a:spcPts val="600"/>
              </a:spcAft>
            </a:pPr>
            <a:fld id="{5075537C-CA84-1446-933C-8E9D027F9201}" type="slidenum">
              <a:rPr lang="en-US" sz="140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13232">
                <a:spcAft>
                  <a:spcPts val="600"/>
                </a:spcAft>
              </a:pPr>
              <a:t>48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/>
          </p:cNvSpPr>
          <p:nvPr/>
        </p:nvSpPr>
        <p:spPr>
          <a:xfrm>
            <a:off x="865954" y="2045795"/>
            <a:ext cx="3880328" cy="4671229"/>
          </a:xfrm>
          <a:prstGeom prst="rect">
            <a:avLst/>
          </a:prstGeom>
        </p:spPr>
        <p:txBody>
          <a:bodyPr>
            <a:noAutofit/>
          </a:bodyPr>
          <a:lstStyle/>
          <a:p>
            <a:pPr marL="285750" indent="-285750" defTabSz="713232">
              <a:spcBef>
                <a:spcPts val="1092"/>
              </a:spcBef>
              <a:buFont typeface="Arial" panose="020B0604020202020204" pitchFamily="34" charset="0"/>
              <a:buChar char="•"/>
            </a:pPr>
            <a:r>
              <a:rPr lang="en-US" sz="28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On the test data, the </a:t>
            </a:r>
            <a:r>
              <a:rPr lang="en-US" sz="2800" i="1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Decision Tree</a:t>
            </a:r>
            <a:r>
              <a:rPr lang="en-US" sz="28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 classifier only had </a:t>
            </a:r>
            <a:r>
              <a:rPr lang="en-US" sz="2800" b="1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1</a:t>
            </a:r>
            <a:r>
              <a:rPr lang="en-US" sz="28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 </a:t>
            </a:r>
            <a:r>
              <a:rPr lang="en-US" sz="2800" i="1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false positive</a:t>
            </a:r>
            <a:r>
              <a:rPr lang="en-US" sz="28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 and </a:t>
            </a:r>
            <a:r>
              <a:rPr lang="en-US" sz="2800" b="1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1</a:t>
            </a:r>
            <a:r>
              <a:rPr lang="en-US" sz="28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 </a:t>
            </a:r>
            <a:r>
              <a:rPr lang="en-US" sz="2800" i="1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false negative</a:t>
            </a:r>
            <a:r>
              <a:rPr lang="en-US" sz="2800" kern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+mn-ea"/>
                <a:cs typeface="+mn-cs"/>
              </a:rPr>
              <a:t>. </a:t>
            </a:r>
          </a:p>
          <a:p>
            <a:pPr marL="285750" indent="-285750" defTabSz="713232">
              <a:spcBef>
                <a:spcPts val="1092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However, the sample size is small, and further testing should be done to validate the model. </a:t>
            </a:r>
          </a:p>
        </p:txBody>
      </p:sp>
      <p:pic>
        <p:nvPicPr>
          <p:cNvPr id="3" name="Picture 2" descr="A diagram of different colored squares&#10;&#10;Description automatically generated">
            <a:extLst>
              <a:ext uri="{FF2B5EF4-FFF2-40B4-BE49-F238E27FC236}">
                <a16:creationId xmlns:a16="http://schemas.microsoft.com/office/drawing/2014/main" id="{47C39DD0-1FC7-D103-3F7E-2DAEAA83D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068" y="1793765"/>
            <a:ext cx="6089477" cy="492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838200" y="557188"/>
            <a:ext cx="10515600" cy="1133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  <a:defRPr/>
              </a:pPr>
              <a:t>49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graphicFrame>
        <p:nvGraphicFramePr>
          <p:cNvPr id="11" name="Content Placeholder 3">
            <a:extLst>
              <a:ext uri="{FF2B5EF4-FFF2-40B4-BE49-F238E27FC236}">
                <a16:creationId xmlns:a16="http://schemas.microsoft.com/office/drawing/2014/main" id="{18812B6B-5F6E-678E-DDED-2909A00D2B51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987524462"/>
              </p:ext>
            </p:extLst>
          </p:nvPr>
        </p:nvGraphicFramePr>
        <p:xfrm>
          <a:off x="838200" y="1485900"/>
          <a:ext cx="10515600" cy="5235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41248" y="548640"/>
            <a:ext cx="3600860" cy="5431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5126418" y="548640"/>
            <a:ext cx="6468682" cy="5830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effectLst/>
                <a:latin typeface="+mn-lt"/>
              </a:rPr>
              <a:t>In this capstone, we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>
                <a:solidFill>
                  <a:schemeClr val="tx1"/>
                </a:solidFill>
                <a:effectLst/>
                <a:latin typeface="+mn-lt"/>
              </a:rPr>
              <a:t>took the role of a data scientist working for a new rocket company, Space Y. </a:t>
            </a:r>
          </a:p>
          <a:p>
            <a:pPr marL="0" marR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Our </a:t>
            </a:r>
            <a:r>
              <a:rPr lang="en-US" sz="2400" dirty="0">
                <a:solidFill>
                  <a:schemeClr val="tx1"/>
                </a:solidFill>
                <a:effectLst/>
                <a:latin typeface="+mn-lt"/>
              </a:rPr>
              <a:t>job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wa</a:t>
            </a:r>
            <a:r>
              <a:rPr lang="en-US" sz="2400" dirty="0">
                <a:solidFill>
                  <a:schemeClr val="tx1"/>
                </a:solidFill>
                <a:effectLst/>
                <a:latin typeface="+mn-lt"/>
              </a:rPr>
              <a:t>s to determine the price of each launch. </a:t>
            </a:r>
          </a:p>
          <a:p>
            <a:pPr marL="0" marR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We did</a:t>
            </a:r>
            <a:r>
              <a:rPr lang="en-US" sz="2400" dirty="0">
                <a:solidFill>
                  <a:schemeClr val="tx1"/>
                </a:solidFill>
                <a:effectLst/>
                <a:latin typeface="+mn-lt"/>
              </a:rPr>
              <a:t> this by gathering information about SpaceX and creating dashboards for our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>
                <a:solidFill>
                  <a:schemeClr val="tx1"/>
                </a:solidFill>
                <a:effectLst/>
                <a:latin typeface="+mn-lt"/>
              </a:rPr>
              <a:t>team. </a:t>
            </a:r>
          </a:p>
          <a:p>
            <a:pPr marL="0" marR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We </a:t>
            </a:r>
            <a:r>
              <a:rPr lang="en-US" sz="2400" dirty="0">
                <a:solidFill>
                  <a:schemeClr val="tx1"/>
                </a:solidFill>
                <a:effectLst/>
                <a:latin typeface="+mn-lt"/>
              </a:rPr>
              <a:t>also determined if SpaceX would be able to reuse the first stage of their rockets. </a:t>
            </a:r>
          </a:p>
          <a:p>
            <a:pPr marL="0" marR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effectLst/>
                <a:latin typeface="+mn-lt"/>
              </a:rPr>
              <a:t>Instead of using rocket science to determine if the first stage will land successfully, we trained a machine learning model and used public information to make predictions about their successful launches.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5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8079978" y="741391"/>
            <a:ext cx="3369234" cy="1616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Appendix</a:t>
            </a:r>
          </a:p>
        </p:txBody>
      </p:sp>
      <p:pic>
        <p:nvPicPr>
          <p:cNvPr id="27" name="Picture 26" descr="Computer script on a screen">
            <a:extLst>
              <a:ext uri="{FF2B5EF4-FFF2-40B4-BE49-F238E27FC236}">
                <a16:creationId xmlns:a16="http://schemas.microsoft.com/office/drawing/2014/main" id="{1F08FCB8-6834-BC59-B691-FA0BE3BBFC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068" b="-1"/>
          <a:stretch/>
        </p:blipFill>
        <p:spPr>
          <a:xfrm>
            <a:off x="20" y="10"/>
            <a:ext cx="7390243" cy="685799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879677" y="2347416"/>
            <a:ext cx="1630908" cy="7390262"/>
          </a:xfrm>
          <a:prstGeom prst="rect">
            <a:avLst/>
          </a:prstGeom>
          <a:gradFill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-1919061" y="1919060"/>
            <a:ext cx="6854280" cy="301615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61657" y="4425055"/>
            <a:ext cx="2928605" cy="2432945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079978" y="2533476"/>
            <a:ext cx="3369234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1400"/>
              </a:spcBef>
              <a:buNone/>
            </a:pPr>
            <a:endParaRPr lang="en-US" sz="2000" dirty="0"/>
          </a:p>
          <a:p>
            <a:pPr>
              <a:spcBef>
                <a:spcPts val="1400"/>
              </a:spcBef>
            </a:pPr>
            <a:r>
              <a:rPr lang="en-US" sz="2000" dirty="0">
                <a:hlinkClick r:id="rId4"/>
              </a:rPr>
              <a:t>Link to database used for SQL queries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50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841248" y="334644"/>
            <a:ext cx="10509504" cy="1076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Methodology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17280" y="6356350"/>
            <a:ext cx="26334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7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FD393797-692C-D7B8-9AA9-92845002D6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0447169"/>
              </p:ext>
            </p:extLst>
          </p:nvPr>
        </p:nvGraphicFramePr>
        <p:xfrm>
          <a:off x="657352" y="1616242"/>
          <a:ext cx="10693400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857D85-494B-A0C3-4ED6-E742528D2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DE7084F-D616-08A7-C8EE-DC22743E6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4E0040C-9F4D-7586-5E19-C9C887188DFC}"/>
              </a:ext>
            </a:extLst>
          </p:cNvPr>
          <p:cNvSpPr txBox="1">
            <a:spLocks/>
          </p:cNvSpPr>
          <p:nvPr/>
        </p:nvSpPr>
        <p:spPr>
          <a:xfrm>
            <a:off x="841248" y="334644"/>
            <a:ext cx="10509504" cy="1076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Data Collection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4DA393-C05F-67C2-5C43-17E11D159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C46064-451B-4EF3-A9D5-09CDFCAC7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F7B98-4C1D-63F8-59E9-54E81BE7729D}"/>
              </a:ext>
            </a:extLst>
          </p:cNvPr>
          <p:cNvSpPr>
            <a:spLocks/>
          </p:cNvSpPr>
          <p:nvPr/>
        </p:nvSpPr>
        <p:spPr>
          <a:xfrm>
            <a:off x="8403493" y="5554192"/>
            <a:ext cx="2320296" cy="33972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51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7680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2371A6-B741-7350-24D6-36FF6D6576F7}"/>
              </a:ext>
            </a:extLst>
          </p:cNvPr>
          <p:cNvSpPr>
            <a:spLocks/>
          </p:cNvSpPr>
          <p:nvPr/>
        </p:nvSpPr>
        <p:spPr>
          <a:xfrm>
            <a:off x="841248" y="1756339"/>
            <a:ext cx="5495358" cy="45428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For this capstone, we gathered most of the SpaceX launch data using the SpaceX REST API.</a:t>
            </a:r>
          </a:p>
          <a:p>
            <a:endParaRPr lang="en-US" sz="2800" dirty="0">
              <a:latin typeface="Abadi" panose="020B0604020104020204" pitchFamily="34" charset="0"/>
            </a:endParaRPr>
          </a:p>
          <a:p>
            <a:r>
              <a:rPr lang="en-US" sz="2800" dirty="0">
                <a:latin typeface="Abadi" panose="020B0604020104020204" pitchFamily="34" charset="0"/>
              </a:rPr>
              <a:t>Using this API, we were able to download launch data including the rocket used, payload delivered, launch specifications, landing specifications, and landing outcome. </a:t>
            </a:r>
          </a:p>
          <a:p>
            <a:endParaRPr lang="en-US" sz="2400" dirty="0">
              <a:latin typeface="Abadi" panose="020B0604020104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Abadi" panose="020B06040201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0915168-C0BB-1BE4-2F0B-232C4362B08F}"/>
              </a:ext>
            </a:extLst>
          </p:cNvPr>
          <p:cNvSpPr>
            <a:spLocks/>
          </p:cNvSpPr>
          <p:nvPr/>
        </p:nvSpPr>
        <p:spPr>
          <a:xfrm>
            <a:off x="6489006" y="1756339"/>
            <a:ext cx="5495358" cy="47670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latin typeface="Abadi" panose="020B0604020104020204" pitchFamily="34" charset="0"/>
              </a:rPr>
              <a:t>For additional launch data, we web scraped the Wiki pages related to the launches.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 </a:t>
            </a:r>
          </a:p>
          <a:p>
            <a:endParaRPr lang="en-US" altLang="en-US" sz="2800" dirty="0">
              <a:latin typeface="Abadi" panose="020B0604020104020204" pitchFamily="34" charset="0"/>
            </a:endParaRPr>
          </a:p>
          <a:p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From these web pages, we obtained other launch data like the date and time of the launches, launch site, payload masses, target orbit, the customer and launch outcome.  </a:t>
            </a:r>
          </a:p>
          <a:p>
            <a:endParaRPr lang="en-US" sz="3000" dirty="0">
              <a:latin typeface="Abadi" panose="020B0604020104020204" pitchFamily="34" charset="0"/>
            </a:endParaRPr>
          </a:p>
          <a:p>
            <a:pPr lvl="1"/>
            <a:endParaRPr lang="en-US" sz="2400" dirty="0">
              <a:latin typeface="Abadi" panose="020B0604020104020204" pitchFamily="34" charset="0"/>
            </a:endParaRPr>
          </a:p>
          <a:p>
            <a:pPr marL="457200" lvl="1" indent="0">
              <a:buNone/>
            </a:pPr>
            <a:endParaRPr lang="en-US" dirty="0">
              <a:latin typeface="Abadi" panose="020B06040201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036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17C354-86FE-7242-7561-F1D96C0DA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2E90B1E-7A42-6C15-280C-2E96B869D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FE2D9D4-2042-CBB7-FA23-23DE6F7D60B7}"/>
              </a:ext>
            </a:extLst>
          </p:cNvPr>
          <p:cNvSpPr txBox="1">
            <a:spLocks/>
          </p:cNvSpPr>
          <p:nvPr/>
        </p:nvSpPr>
        <p:spPr>
          <a:xfrm>
            <a:off x="841248" y="334644"/>
            <a:ext cx="10509504" cy="1076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Data Collection – SpaceX API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CC7B0F-A859-28A8-4722-137CD711A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C49688-CC64-8CF2-B9DA-306981FB9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AB6A76-AB00-E1E4-3141-7DDB0B7FDF2B}"/>
              </a:ext>
            </a:extLst>
          </p:cNvPr>
          <p:cNvSpPr>
            <a:spLocks/>
          </p:cNvSpPr>
          <p:nvPr/>
        </p:nvSpPr>
        <p:spPr>
          <a:xfrm>
            <a:off x="8403493" y="5554192"/>
            <a:ext cx="2320296" cy="33972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51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76809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5784E0-F0A4-A819-B180-CDDDF1CD0A31}"/>
              </a:ext>
            </a:extLst>
          </p:cNvPr>
          <p:cNvSpPr>
            <a:spLocks/>
          </p:cNvSpPr>
          <p:nvPr/>
        </p:nvSpPr>
        <p:spPr>
          <a:xfrm>
            <a:off x="341952" y="1980242"/>
            <a:ext cx="5495358" cy="449198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384048" marR="0" lvl="1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The SpaceX REST API includes data about the rocket used, payload delivered, launch specifications, landing specifications, and landing outcome. </a:t>
            </a:r>
          </a:p>
          <a:p>
            <a:pPr marL="384048" marR="0" lvl="1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The launch data is located at the URL: 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api.spacexdata.com/v4/launches/past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.</a:t>
            </a:r>
          </a:p>
          <a:p>
            <a:pPr marL="384048" marR="0" lvl="1" indent="0" algn="l" defTabSz="7680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Because the data received via the API was in the form of a JSON object, we used the 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pandas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</a:t>
            </a:r>
            <a:r>
              <a:rPr kumimoji="0" lang="en-US" sz="2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json_normalize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 function to convert it into a data frame for exploratory analysis.    </a:t>
            </a:r>
            <a:endParaRPr kumimoji="0" lang="en-US" sz="2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AAD711-7876-29FF-BE22-58032944BD2D}"/>
              </a:ext>
            </a:extLst>
          </p:cNvPr>
          <p:cNvSpPr txBox="1"/>
          <p:nvPr/>
        </p:nvSpPr>
        <p:spPr>
          <a:xfrm>
            <a:off x="6539575" y="6087966"/>
            <a:ext cx="3602636" cy="402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68096" rtl="0" eaLnBrk="1" fontAlgn="auto" latinLnBrk="0" hangingPunct="1">
              <a:lnSpc>
                <a:spcPct val="100000"/>
              </a:lnSpc>
              <a:spcBef>
                <a:spcPts val="1176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16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  <a:hlinkClick r:id="rId2"/>
              </a:rPr>
              <a:t>Link to notebook on </a:t>
            </a:r>
            <a:r>
              <a:rPr kumimoji="0" lang="en-US" sz="2016" b="0" i="0" u="none" strike="noStrike" kern="1200" cap="none" spc="0" normalizeH="0" baseline="0" noProof="0" dirty="0" err="1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  <a:hlinkClick r:id="rId2"/>
              </a:rPr>
              <a:t>Github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46CBEBC1-54D9-4040-E7F1-41856D4A8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298" y="1951190"/>
            <a:ext cx="6036482" cy="358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6127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862</TotalTime>
  <Words>2917</Words>
  <Application>Microsoft Office PowerPoint</Application>
  <PresentationFormat>Widescreen</PresentationFormat>
  <Paragraphs>316</Paragraphs>
  <Slides>51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Abadi</vt:lpstr>
      <vt:lpstr>Arial</vt:lpstr>
      <vt:lpstr>Calibri</vt:lpstr>
      <vt:lpstr>Calibri Light</vt:lpstr>
      <vt:lpstr>IBM Plex Mono SemiBold</vt:lpstr>
      <vt:lpstr>Custom Design</vt:lpstr>
      <vt:lpstr>PowerPoint Presentation</vt:lpstr>
      <vt:lpstr>PowerPoint Presentation</vt:lpstr>
      <vt:lpstr>PowerPoint Presentation</vt:lpstr>
      <vt:lpstr>Executive Summary - Results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Matthew Thomas</cp:lastModifiedBy>
  <cp:revision>198</cp:revision>
  <dcterms:created xsi:type="dcterms:W3CDTF">2021-04-29T18:58:34Z</dcterms:created>
  <dcterms:modified xsi:type="dcterms:W3CDTF">2024-03-11T02:19:06Z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